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416"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Lst>
  <p:sldSz cx="9144000" cy="5143500" type="screen16x9"/>
  <p:notesSz cx="6858000" cy="9144000"/>
  <p:embeddedFontLst>
    <p:embeddedFont>
      <p:font typeface="Roboto" panose="02010600030101010101" charset="0"/>
      <p:regular r:id="rId164"/>
      <p:bold r:id="rId165"/>
      <p:italic r:id="rId166"/>
      <p:boldItalic r:id="rId167"/>
    </p:embeddedFont>
    <p:embeddedFont>
      <p:font typeface="Consolas" panose="020B0609020204030204" pitchFamily="49" charset="0"/>
      <p:regular r:id="rId168"/>
      <p:bold r:id="rId169"/>
      <p:italic r:id="rId170"/>
      <p:boldItalic r:id="rId171"/>
    </p:embeddedFont>
    <p:embeddedFont>
      <p:font typeface="Chelsea Market" panose="02010600030101010101" charset="0"/>
      <p:regular r:id="rId172"/>
    </p:embeddedFont>
    <p:embeddedFont>
      <p:font typeface="Nanum Gothic" panose="02010600030101010101" charset="-127"/>
      <p:regular r:id="rId173"/>
      <p:bold r:id="rId1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font" Target="fonts/font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fntdata"/><Relationship Id="rId16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3.fntdata"/><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2"/>
        <p:cNvGrpSpPr/>
        <p:nvPr/>
      </p:nvGrpSpPr>
      <p:grpSpPr>
        <a:xfrm>
          <a:off x="0" y="0"/>
          <a:ext cx="0" cy="0"/>
          <a:chOff x="0" y="0"/>
          <a:chExt cx="0" cy="0"/>
        </a:xfrm>
      </p:grpSpPr>
      <p:sp>
        <p:nvSpPr>
          <p:cNvPr id="9113" name="Google Shape;9113;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4" name="Google Shape;9114;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3"/>
        <p:cNvGrpSpPr/>
        <p:nvPr/>
      </p:nvGrpSpPr>
      <p:grpSpPr>
        <a:xfrm>
          <a:off x="0" y="0"/>
          <a:ext cx="0" cy="0"/>
          <a:chOff x="0" y="0"/>
          <a:chExt cx="0" cy="0"/>
        </a:xfrm>
      </p:grpSpPr>
      <p:sp>
        <p:nvSpPr>
          <p:cNvPr id="9134" name="Google Shape;9134;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5" name="Google Shape;9135;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6"/>
        <p:cNvGrpSpPr/>
        <p:nvPr/>
      </p:nvGrpSpPr>
      <p:grpSpPr>
        <a:xfrm>
          <a:off x="0" y="0"/>
          <a:ext cx="0" cy="0"/>
          <a:chOff x="0" y="0"/>
          <a:chExt cx="0" cy="0"/>
        </a:xfrm>
      </p:grpSpPr>
      <p:sp>
        <p:nvSpPr>
          <p:cNvPr id="9237" name="Google Shape;9237;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8" name="Google Shape;9238;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2"/>
        <p:cNvGrpSpPr/>
        <p:nvPr/>
      </p:nvGrpSpPr>
      <p:grpSpPr>
        <a:xfrm>
          <a:off x="0" y="0"/>
          <a:ext cx="0" cy="0"/>
          <a:chOff x="0" y="0"/>
          <a:chExt cx="0" cy="0"/>
        </a:xfrm>
      </p:grpSpPr>
      <p:sp>
        <p:nvSpPr>
          <p:cNvPr id="9293" name="Google Shape;9293;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4" name="Google Shape;9294;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3"/>
        <p:cNvGrpSpPr/>
        <p:nvPr/>
      </p:nvGrpSpPr>
      <p:grpSpPr>
        <a:xfrm>
          <a:off x="0" y="0"/>
          <a:ext cx="0" cy="0"/>
          <a:chOff x="0" y="0"/>
          <a:chExt cx="0" cy="0"/>
        </a:xfrm>
      </p:grpSpPr>
      <p:sp>
        <p:nvSpPr>
          <p:cNvPr id="9374" name="Google Shape;9374;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5" name="Google Shape;9375;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7"/>
        <p:cNvGrpSpPr/>
        <p:nvPr/>
      </p:nvGrpSpPr>
      <p:grpSpPr>
        <a:xfrm>
          <a:off x="0" y="0"/>
          <a:ext cx="0" cy="0"/>
          <a:chOff x="0" y="0"/>
          <a:chExt cx="0" cy="0"/>
        </a:xfrm>
      </p:grpSpPr>
      <p:sp>
        <p:nvSpPr>
          <p:cNvPr id="9468" name="Google Shape;9468;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9" name="Google Shape;9469;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9"/>
        <p:cNvGrpSpPr/>
        <p:nvPr/>
      </p:nvGrpSpPr>
      <p:grpSpPr>
        <a:xfrm>
          <a:off x="0" y="0"/>
          <a:ext cx="0" cy="0"/>
          <a:chOff x="0" y="0"/>
          <a:chExt cx="0" cy="0"/>
        </a:xfrm>
      </p:grpSpPr>
      <p:sp>
        <p:nvSpPr>
          <p:cNvPr id="9630" name="Google Shape;9630;g85a0789696_7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1" name="Google Shape;9631;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1"/>
        <p:cNvGrpSpPr/>
        <p:nvPr/>
      </p:nvGrpSpPr>
      <p:grpSpPr>
        <a:xfrm>
          <a:off x="0" y="0"/>
          <a:ext cx="0" cy="0"/>
          <a:chOff x="0" y="0"/>
          <a:chExt cx="0" cy="0"/>
        </a:xfrm>
      </p:grpSpPr>
      <p:sp>
        <p:nvSpPr>
          <p:cNvPr id="9862" name="Google Shape;9862;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3" name="Google Shape;9863;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5"/>
        <p:cNvGrpSpPr/>
        <p:nvPr/>
      </p:nvGrpSpPr>
      <p:grpSpPr>
        <a:xfrm>
          <a:off x="0" y="0"/>
          <a:ext cx="0" cy="0"/>
          <a:chOff x="0" y="0"/>
          <a:chExt cx="0" cy="0"/>
        </a:xfrm>
      </p:grpSpPr>
      <p:sp>
        <p:nvSpPr>
          <p:cNvPr id="9896" name="Google Shape;9896;ga4de7e2a4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7" name="Google Shape;9897;ga4de7e2a4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3"/>
        <p:cNvGrpSpPr/>
        <p:nvPr/>
      </p:nvGrpSpPr>
      <p:grpSpPr>
        <a:xfrm>
          <a:off x="0" y="0"/>
          <a:ext cx="0" cy="0"/>
          <a:chOff x="0" y="0"/>
          <a:chExt cx="0" cy="0"/>
        </a:xfrm>
      </p:grpSpPr>
      <p:sp>
        <p:nvSpPr>
          <p:cNvPr id="9914" name="Google Shape;9914;gbe4ed6052d_1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5" name="Google Shape;9915;gbe4ed6052d_1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8"/>
        <p:cNvGrpSpPr/>
        <p:nvPr/>
      </p:nvGrpSpPr>
      <p:grpSpPr>
        <a:xfrm>
          <a:off x="0" y="0"/>
          <a:ext cx="0" cy="0"/>
          <a:chOff x="0" y="0"/>
          <a:chExt cx="0" cy="0"/>
        </a:xfrm>
      </p:grpSpPr>
      <p:sp>
        <p:nvSpPr>
          <p:cNvPr id="9949" name="Google Shape;9949;gc78d6e9d98_5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0" name="Google Shape;9950;gc78d6e9d98_5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4"/>
        <p:cNvGrpSpPr/>
        <p:nvPr/>
      </p:nvGrpSpPr>
      <p:grpSpPr>
        <a:xfrm>
          <a:off x="0" y="0"/>
          <a:ext cx="0" cy="0"/>
          <a:chOff x="0" y="0"/>
          <a:chExt cx="0" cy="0"/>
        </a:xfrm>
      </p:grpSpPr>
      <p:sp>
        <p:nvSpPr>
          <p:cNvPr id="9955" name="Google Shape;9955;g1e8c9593057d8cda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6" name="Google Shape;9956;g1e8c9593057d8cda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9"/>
        <p:cNvGrpSpPr/>
        <p:nvPr/>
      </p:nvGrpSpPr>
      <p:grpSpPr>
        <a:xfrm>
          <a:off x="0" y="0"/>
          <a:ext cx="0" cy="0"/>
          <a:chOff x="0" y="0"/>
          <a:chExt cx="0" cy="0"/>
        </a:xfrm>
      </p:grpSpPr>
      <p:sp>
        <p:nvSpPr>
          <p:cNvPr id="9980" name="Google Shape;9980;gc78d6e9d98_5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1" name="Google Shape;9981;gc78d6e9d98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5"/>
        <p:cNvGrpSpPr/>
        <p:nvPr/>
      </p:nvGrpSpPr>
      <p:grpSpPr>
        <a:xfrm>
          <a:off x="0" y="0"/>
          <a:ext cx="0" cy="0"/>
          <a:chOff x="0" y="0"/>
          <a:chExt cx="0" cy="0"/>
        </a:xfrm>
      </p:grpSpPr>
      <p:sp>
        <p:nvSpPr>
          <p:cNvPr id="10016" name="Google Shape;10016;ge0f7245f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7" name="Google Shape;10017;ge0f724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0"/>
        <p:cNvGrpSpPr/>
        <p:nvPr/>
      </p:nvGrpSpPr>
      <p:grpSpPr>
        <a:xfrm>
          <a:off x="0" y="0"/>
          <a:ext cx="0" cy="0"/>
          <a:chOff x="0" y="0"/>
          <a:chExt cx="0" cy="0"/>
        </a:xfrm>
      </p:grpSpPr>
      <p:sp>
        <p:nvSpPr>
          <p:cNvPr id="10051" name="Google Shape;10051;ge0f7245fb3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2" name="Google Shape;10052;ge0f7245fb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9"/>
        <p:cNvGrpSpPr/>
        <p:nvPr/>
      </p:nvGrpSpPr>
      <p:grpSpPr>
        <a:xfrm>
          <a:off x="0" y="0"/>
          <a:ext cx="0" cy="0"/>
          <a:chOff x="0" y="0"/>
          <a:chExt cx="0" cy="0"/>
        </a:xfrm>
      </p:grpSpPr>
      <p:sp>
        <p:nvSpPr>
          <p:cNvPr id="10090" name="Google Shape;10090;ge1e575fb97_1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1" name="Google Shape;10091;ge1e575fb97_1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6"/>
        <p:cNvGrpSpPr/>
        <p:nvPr/>
      </p:nvGrpSpPr>
      <p:grpSpPr>
        <a:xfrm>
          <a:off x="0" y="0"/>
          <a:ext cx="0" cy="0"/>
          <a:chOff x="0" y="0"/>
          <a:chExt cx="0" cy="0"/>
        </a:xfrm>
      </p:grpSpPr>
      <p:sp>
        <p:nvSpPr>
          <p:cNvPr id="10127" name="Google Shape;10127;gc78d6e9d98_5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8" name="Google Shape;10128;gc78d6e9d98_5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3"/>
        <p:cNvGrpSpPr/>
        <p:nvPr/>
      </p:nvGrpSpPr>
      <p:grpSpPr>
        <a:xfrm>
          <a:off x="0" y="0"/>
          <a:ext cx="0" cy="0"/>
          <a:chOff x="0" y="0"/>
          <a:chExt cx="0" cy="0"/>
        </a:xfrm>
      </p:grpSpPr>
      <p:sp>
        <p:nvSpPr>
          <p:cNvPr id="10134" name="Google Shape;10134;gc78d6e9d98_5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5" name="Google Shape;10135;gc78d6e9d98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8"/>
        <p:cNvGrpSpPr/>
        <p:nvPr/>
      </p:nvGrpSpPr>
      <p:grpSpPr>
        <a:xfrm>
          <a:off x="0" y="0"/>
          <a:ext cx="0" cy="0"/>
          <a:chOff x="0" y="0"/>
          <a:chExt cx="0" cy="0"/>
        </a:xfrm>
      </p:grpSpPr>
      <p:sp>
        <p:nvSpPr>
          <p:cNvPr id="10139" name="Google Shape;10139;gc78d6e9d98_5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0" name="Google Shape;10140;gc78d6e9d98_5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3"/>
        <p:cNvGrpSpPr/>
        <p:nvPr/>
      </p:nvGrpSpPr>
      <p:grpSpPr>
        <a:xfrm>
          <a:off x="0" y="0"/>
          <a:ext cx="0" cy="0"/>
          <a:chOff x="0" y="0"/>
          <a:chExt cx="0" cy="0"/>
        </a:xfrm>
      </p:grpSpPr>
      <p:sp>
        <p:nvSpPr>
          <p:cNvPr id="10144" name="Google Shape;10144;g1e8c9593057d8cda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5" name="Google Shape;10145;g1e8c9593057d8cda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1"/>
        <p:cNvGrpSpPr/>
        <p:nvPr/>
      </p:nvGrpSpPr>
      <p:grpSpPr>
        <a:xfrm>
          <a:off x="0" y="0"/>
          <a:ext cx="0" cy="0"/>
          <a:chOff x="0" y="0"/>
          <a:chExt cx="0" cy="0"/>
        </a:xfrm>
      </p:grpSpPr>
      <p:sp>
        <p:nvSpPr>
          <p:cNvPr id="10182" name="Google Shape;10182;g1e8c9593057d8cda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3" name="Google Shape;10183;g1e8c9593057d8cda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3"/>
        <p:cNvGrpSpPr/>
        <p:nvPr/>
      </p:nvGrpSpPr>
      <p:grpSpPr>
        <a:xfrm>
          <a:off x="0" y="0"/>
          <a:ext cx="0" cy="0"/>
          <a:chOff x="0" y="0"/>
          <a:chExt cx="0" cy="0"/>
        </a:xfrm>
      </p:grpSpPr>
      <p:sp>
        <p:nvSpPr>
          <p:cNvPr id="10194" name="Google Shape;10194;gca619fefec_6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5" name="Google Shape;10195;gca619fefec_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9"/>
        <p:cNvGrpSpPr/>
        <p:nvPr/>
      </p:nvGrpSpPr>
      <p:grpSpPr>
        <a:xfrm>
          <a:off x="0" y="0"/>
          <a:ext cx="0" cy="0"/>
          <a:chOff x="0" y="0"/>
          <a:chExt cx="0" cy="0"/>
        </a:xfrm>
      </p:grpSpPr>
      <p:sp>
        <p:nvSpPr>
          <p:cNvPr id="10200" name="Google Shape;10200;ge8da6043e1_1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1" name="Google Shape;10201;ge8da6043e1_1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4"/>
        <p:cNvGrpSpPr/>
        <p:nvPr/>
      </p:nvGrpSpPr>
      <p:grpSpPr>
        <a:xfrm>
          <a:off x="0" y="0"/>
          <a:ext cx="0" cy="0"/>
          <a:chOff x="0" y="0"/>
          <a:chExt cx="0" cy="0"/>
        </a:xfrm>
      </p:grpSpPr>
      <p:sp>
        <p:nvSpPr>
          <p:cNvPr id="10215" name="Google Shape;10215;ge8da6043e1_6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6" name="Google Shape;10216;ge8da6043e1_6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0"/>
        <p:cNvGrpSpPr/>
        <p:nvPr/>
      </p:nvGrpSpPr>
      <p:grpSpPr>
        <a:xfrm>
          <a:off x="0" y="0"/>
          <a:ext cx="0" cy="0"/>
          <a:chOff x="0" y="0"/>
          <a:chExt cx="0" cy="0"/>
        </a:xfrm>
      </p:grpSpPr>
      <p:sp>
        <p:nvSpPr>
          <p:cNvPr id="10251" name="Google Shape;10251;ge600046c09_1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2" name="Google Shape;10252;ge600046c09_1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（挑战）分类的本质：找到大脑活动与EEG的对应关系，不变表示</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5"/>
        <p:cNvGrpSpPr/>
        <p:nvPr/>
      </p:nvGrpSpPr>
      <p:grpSpPr>
        <a:xfrm>
          <a:off x="0" y="0"/>
          <a:ext cx="0" cy="0"/>
          <a:chOff x="0" y="0"/>
          <a:chExt cx="0" cy="0"/>
        </a:xfrm>
      </p:grpSpPr>
      <p:sp>
        <p:nvSpPr>
          <p:cNvPr id="10266" name="Google Shape;10266;gdfc103f57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7" name="Google Shape;10267;gdfc103f57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4"/>
        <p:cNvGrpSpPr/>
        <p:nvPr/>
      </p:nvGrpSpPr>
      <p:grpSpPr>
        <a:xfrm>
          <a:off x="0" y="0"/>
          <a:ext cx="0" cy="0"/>
          <a:chOff x="0" y="0"/>
          <a:chExt cx="0" cy="0"/>
        </a:xfrm>
      </p:grpSpPr>
      <p:sp>
        <p:nvSpPr>
          <p:cNvPr id="10305" name="Google Shape;10305;gdfc103f579_2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6" name="Google Shape;10306;gdfc103f579_2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0"/>
        <p:cNvGrpSpPr/>
        <p:nvPr/>
      </p:nvGrpSpPr>
      <p:grpSpPr>
        <a:xfrm>
          <a:off x="0" y="0"/>
          <a:ext cx="0" cy="0"/>
          <a:chOff x="0" y="0"/>
          <a:chExt cx="0" cy="0"/>
        </a:xfrm>
      </p:grpSpPr>
      <p:sp>
        <p:nvSpPr>
          <p:cNvPr id="10331" name="Google Shape;10331;gdfc103f579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2" name="Google Shape;10332;gdfc103f579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0"/>
        <p:cNvGrpSpPr/>
        <p:nvPr/>
      </p:nvGrpSpPr>
      <p:grpSpPr>
        <a:xfrm>
          <a:off x="0" y="0"/>
          <a:ext cx="0" cy="0"/>
          <a:chOff x="0" y="0"/>
          <a:chExt cx="0" cy="0"/>
        </a:xfrm>
      </p:grpSpPr>
      <p:sp>
        <p:nvSpPr>
          <p:cNvPr id="10361" name="Google Shape;10361;ge51a2ec04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2" name="Google Shape;10362;ge51a2ec04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9"/>
        <p:cNvGrpSpPr/>
        <p:nvPr/>
      </p:nvGrpSpPr>
      <p:grpSpPr>
        <a:xfrm>
          <a:off x="0" y="0"/>
          <a:ext cx="0" cy="0"/>
          <a:chOff x="0" y="0"/>
          <a:chExt cx="0" cy="0"/>
        </a:xfrm>
      </p:grpSpPr>
      <p:sp>
        <p:nvSpPr>
          <p:cNvPr id="10370" name="Google Shape;10370;ge0610a05e8_8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1" name="Google Shape;10371;ge0610a05e8_8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8"/>
        <p:cNvGrpSpPr/>
        <p:nvPr/>
      </p:nvGrpSpPr>
      <p:grpSpPr>
        <a:xfrm>
          <a:off x="0" y="0"/>
          <a:ext cx="0" cy="0"/>
          <a:chOff x="0" y="0"/>
          <a:chExt cx="0" cy="0"/>
        </a:xfrm>
      </p:grpSpPr>
      <p:sp>
        <p:nvSpPr>
          <p:cNvPr id="10429" name="Google Shape;10429;ge0610a05e8_8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0" name="Google Shape;10430;ge0610a05e8_8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1"/>
        <p:cNvGrpSpPr/>
        <p:nvPr/>
      </p:nvGrpSpPr>
      <p:grpSpPr>
        <a:xfrm>
          <a:off x="0" y="0"/>
          <a:ext cx="0" cy="0"/>
          <a:chOff x="0" y="0"/>
          <a:chExt cx="0" cy="0"/>
        </a:xfrm>
      </p:grpSpPr>
      <p:sp>
        <p:nvSpPr>
          <p:cNvPr id="10472" name="Google Shape;10472;ge06322317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3" name="Google Shape;10473;ge06322317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1"/>
        <p:cNvGrpSpPr/>
        <p:nvPr/>
      </p:nvGrpSpPr>
      <p:grpSpPr>
        <a:xfrm>
          <a:off x="0" y="0"/>
          <a:ext cx="0" cy="0"/>
          <a:chOff x="0" y="0"/>
          <a:chExt cx="0" cy="0"/>
        </a:xfrm>
      </p:grpSpPr>
      <p:sp>
        <p:nvSpPr>
          <p:cNvPr id="10482" name="Google Shape;10482;gec9193ac5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3" name="Google Shape;10483;gec9193ac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3"/>
        <p:cNvGrpSpPr/>
        <p:nvPr/>
      </p:nvGrpSpPr>
      <p:grpSpPr>
        <a:xfrm>
          <a:off x="0" y="0"/>
          <a:ext cx="0" cy="0"/>
          <a:chOff x="0" y="0"/>
          <a:chExt cx="0" cy="0"/>
        </a:xfrm>
      </p:grpSpPr>
      <p:sp>
        <p:nvSpPr>
          <p:cNvPr id="10724" name="Google Shape;10724;ge600038375_3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5" name="Google Shape;10725;ge600038375_3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4"/>
        <p:cNvGrpSpPr/>
        <p:nvPr/>
      </p:nvGrpSpPr>
      <p:grpSpPr>
        <a:xfrm>
          <a:off x="0" y="0"/>
          <a:ext cx="0" cy="0"/>
          <a:chOff x="0" y="0"/>
          <a:chExt cx="0" cy="0"/>
        </a:xfrm>
      </p:grpSpPr>
      <p:sp>
        <p:nvSpPr>
          <p:cNvPr id="10735" name="Google Shape;10735;ge43a90feb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6" name="Google Shape;10736;ge43a90fe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4"/>
        <p:cNvGrpSpPr/>
        <p:nvPr/>
      </p:nvGrpSpPr>
      <p:grpSpPr>
        <a:xfrm>
          <a:off x="0" y="0"/>
          <a:ext cx="0" cy="0"/>
          <a:chOff x="0" y="0"/>
          <a:chExt cx="0" cy="0"/>
        </a:xfrm>
      </p:grpSpPr>
      <p:sp>
        <p:nvSpPr>
          <p:cNvPr id="10755" name="Google Shape;10755;ge43a90feb9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6" name="Google Shape;10756;ge43a90feb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3"/>
        <p:cNvGrpSpPr/>
        <p:nvPr/>
      </p:nvGrpSpPr>
      <p:grpSpPr>
        <a:xfrm>
          <a:off x="0" y="0"/>
          <a:ext cx="0" cy="0"/>
          <a:chOff x="0" y="0"/>
          <a:chExt cx="0" cy="0"/>
        </a:xfrm>
      </p:grpSpPr>
      <p:sp>
        <p:nvSpPr>
          <p:cNvPr id="10794" name="Google Shape;10794;ge43a90feb9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5" name="Google Shape;10795;ge43a90feb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5"/>
        <p:cNvGrpSpPr/>
        <p:nvPr/>
      </p:nvGrpSpPr>
      <p:grpSpPr>
        <a:xfrm>
          <a:off x="0" y="0"/>
          <a:ext cx="0" cy="0"/>
          <a:chOff x="0" y="0"/>
          <a:chExt cx="0" cy="0"/>
        </a:xfrm>
      </p:grpSpPr>
      <p:sp>
        <p:nvSpPr>
          <p:cNvPr id="10826" name="Google Shape;10826;ge4eadc4d14_3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7" name="Google Shape;10827;ge4eadc4d14_3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9"/>
        <p:cNvGrpSpPr/>
        <p:nvPr/>
      </p:nvGrpSpPr>
      <p:grpSpPr>
        <a:xfrm>
          <a:off x="0" y="0"/>
          <a:ext cx="0" cy="0"/>
          <a:chOff x="0" y="0"/>
          <a:chExt cx="0" cy="0"/>
        </a:xfrm>
      </p:grpSpPr>
      <p:sp>
        <p:nvSpPr>
          <p:cNvPr id="10840" name="Google Shape;10840;gfacc9f77af_35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1" name="Google Shape;10841;gfacc9f77af_35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9"/>
        <p:cNvGrpSpPr/>
        <p:nvPr/>
      </p:nvGrpSpPr>
      <p:grpSpPr>
        <a:xfrm>
          <a:off x="0" y="0"/>
          <a:ext cx="0" cy="0"/>
          <a:chOff x="0" y="0"/>
          <a:chExt cx="0" cy="0"/>
        </a:xfrm>
      </p:grpSpPr>
      <p:sp>
        <p:nvSpPr>
          <p:cNvPr id="10910" name="Google Shape;10910;g61134c5329dea7a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1" name="Google Shape;10911;g61134c5329dea7a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9"/>
        <p:cNvGrpSpPr/>
        <p:nvPr/>
      </p:nvGrpSpPr>
      <p:grpSpPr>
        <a:xfrm>
          <a:off x="0" y="0"/>
          <a:ext cx="0" cy="0"/>
          <a:chOff x="0" y="0"/>
          <a:chExt cx="0" cy="0"/>
        </a:xfrm>
      </p:grpSpPr>
      <p:sp>
        <p:nvSpPr>
          <p:cNvPr id="10980" name="Google Shape;10980;ge600038375_3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1" name="Google Shape;10981;ge600038375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8"/>
        <p:cNvGrpSpPr/>
        <p:nvPr/>
      </p:nvGrpSpPr>
      <p:grpSpPr>
        <a:xfrm>
          <a:off x="0" y="0"/>
          <a:ext cx="0" cy="0"/>
          <a:chOff x="0" y="0"/>
          <a:chExt cx="0" cy="0"/>
        </a:xfrm>
      </p:grpSpPr>
      <p:sp>
        <p:nvSpPr>
          <p:cNvPr id="10999" name="Google Shape;10999;g6ba247990a91bf38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0" name="Google Shape;11000;g6ba247990a91bf38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9"/>
        <p:cNvGrpSpPr/>
        <p:nvPr/>
      </p:nvGrpSpPr>
      <p:grpSpPr>
        <a:xfrm>
          <a:off x="0" y="0"/>
          <a:ext cx="0" cy="0"/>
          <a:chOff x="0" y="0"/>
          <a:chExt cx="0" cy="0"/>
        </a:xfrm>
      </p:grpSpPr>
      <p:sp>
        <p:nvSpPr>
          <p:cNvPr id="11010" name="Google Shape;11010;g6ba247990a91bf38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1" name="Google Shape;11011;g6ba247990a91bf38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1"/>
        <p:cNvGrpSpPr/>
        <p:nvPr/>
      </p:nvGrpSpPr>
      <p:grpSpPr>
        <a:xfrm>
          <a:off x="0" y="0"/>
          <a:ext cx="0" cy="0"/>
          <a:chOff x="0" y="0"/>
          <a:chExt cx="0" cy="0"/>
        </a:xfrm>
      </p:grpSpPr>
      <p:sp>
        <p:nvSpPr>
          <p:cNvPr id="11022" name="Google Shape;11022;g59d60a0a64fdeb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3" name="Google Shape;11023;g59d60a0a64fdeb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3"/>
        <p:cNvGrpSpPr/>
        <p:nvPr/>
      </p:nvGrpSpPr>
      <p:grpSpPr>
        <a:xfrm>
          <a:off x="0" y="0"/>
          <a:ext cx="0" cy="0"/>
          <a:chOff x="0" y="0"/>
          <a:chExt cx="0" cy="0"/>
        </a:xfrm>
      </p:grpSpPr>
      <p:sp>
        <p:nvSpPr>
          <p:cNvPr id="11044" name="Google Shape;11044;gfacc9f77af_51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5" name="Google Shape;11045;gfacc9f77af_51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5"/>
        <p:cNvGrpSpPr/>
        <p:nvPr/>
      </p:nvGrpSpPr>
      <p:grpSpPr>
        <a:xfrm>
          <a:off x="0" y="0"/>
          <a:ext cx="0" cy="0"/>
          <a:chOff x="0" y="0"/>
          <a:chExt cx="0" cy="0"/>
        </a:xfrm>
      </p:grpSpPr>
      <p:sp>
        <p:nvSpPr>
          <p:cNvPr id="11286" name="Google Shape;11286;g59d60a0a64fdeb4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7" name="Google Shape;11287;g59d60a0a64fdeb4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1"/>
        <p:cNvGrpSpPr/>
        <p:nvPr/>
      </p:nvGrpSpPr>
      <p:grpSpPr>
        <a:xfrm>
          <a:off x="0" y="0"/>
          <a:ext cx="0" cy="0"/>
          <a:chOff x="0" y="0"/>
          <a:chExt cx="0" cy="0"/>
        </a:xfrm>
      </p:grpSpPr>
      <p:sp>
        <p:nvSpPr>
          <p:cNvPr id="11332" name="Google Shape;11332;ge73f5a75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3" name="Google Shape;11333;ge73f5a75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7"/>
        <p:cNvGrpSpPr/>
        <p:nvPr/>
      </p:nvGrpSpPr>
      <p:grpSpPr>
        <a:xfrm>
          <a:off x="0" y="0"/>
          <a:ext cx="0" cy="0"/>
          <a:chOff x="0" y="0"/>
          <a:chExt cx="0" cy="0"/>
        </a:xfrm>
      </p:grpSpPr>
      <p:sp>
        <p:nvSpPr>
          <p:cNvPr id="11378" name="Google Shape;11378;g50b80646b7e32e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9" name="Google Shape;11379;g50b80646b7e32e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0"/>
        <p:cNvGrpSpPr/>
        <p:nvPr/>
      </p:nvGrpSpPr>
      <p:grpSpPr>
        <a:xfrm>
          <a:off x="0" y="0"/>
          <a:ext cx="0" cy="0"/>
          <a:chOff x="0" y="0"/>
          <a:chExt cx="0" cy="0"/>
        </a:xfrm>
      </p:grpSpPr>
      <p:sp>
        <p:nvSpPr>
          <p:cNvPr id="11411" name="Google Shape;11411;ge73f5a75e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2" name="Google Shape;11412;ge73f5a75e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0"/>
        <p:cNvGrpSpPr/>
        <p:nvPr/>
      </p:nvGrpSpPr>
      <p:grpSpPr>
        <a:xfrm>
          <a:off x="0" y="0"/>
          <a:ext cx="0" cy="0"/>
          <a:chOff x="0" y="0"/>
          <a:chExt cx="0" cy="0"/>
        </a:xfrm>
      </p:grpSpPr>
      <p:sp>
        <p:nvSpPr>
          <p:cNvPr id="11461" name="Google Shape;11461;ge73f5a75e7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2" name="Google Shape;11462;ge73f5a75e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4"/>
        <p:cNvGrpSpPr/>
        <p:nvPr/>
      </p:nvGrpSpPr>
      <p:grpSpPr>
        <a:xfrm>
          <a:off x="0" y="0"/>
          <a:ext cx="0" cy="0"/>
          <a:chOff x="0" y="0"/>
          <a:chExt cx="0" cy="0"/>
        </a:xfrm>
      </p:grpSpPr>
      <p:sp>
        <p:nvSpPr>
          <p:cNvPr id="11535" name="Google Shape;11535;g59d60a0a64fdeb43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6" name="Google Shape;11536;g59d60a0a64fdeb43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9"/>
        <p:cNvGrpSpPr/>
        <p:nvPr/>
      </p:nvGrpSpPr>
      <p:grpSpPr>
        <a:xfrm>
          <a:off x="0" y="0"/>
          <a:ext cx="0" cy="0"/>
          <a:chOff x="0" y="0"/>
          <a:chExt cx="0" cy="0"/>
        </a:xfrm>
      </p:grpSpPr>
      <p:sp>
        <p:nvSpPr>
          <p:cNvPr id="11540" name="Google Shape;11540;g59d60a0a64fdeb43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1" name="Google Shape;11541;g59d60a0a64fdeb43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8"/>
        <p:cNvGrpSpPr/>
        <p:nvPr/>
      </p:nvGrpSpPr>
      <p:grpSpPr>
        <a:xfrm>
          <a:off x="0" y="0"/>
          <a:ext cx="0" cy="0"/>
          <a:chOff x="0" y="0"/>
          <a:chExt cx="0" cy="0"/>
        </a:xfrm>
      </p:grpSpPr>
      <p:sp>
        <p:nvSpPr>
          <p:cNvPr id="11579" name="Google Shape;11579;ge4eadc4d14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0" name="Google Shape;11580;ge4eadc4d14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0"/>
        <p:cNvGrpSpPr/>
        <p:nvPr/>
      </p:nvGrpSpPr>
      <p:grpSpPr>
        <a:xfrm>
          <a:off x="0" y="0"/>
          <a:ext cx="0" cy="0"/>
          <a:chOff x="0" y="0"/>
          <a:chExt cx="0" cy="0"/>
        </a:xfrm>
      </p:grpSpPr>
      <p:sp>
        <p:nvSpPr>
          <p:cNvPr id="11591" name="Google Shape;11591;ge43a90feb9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2" name="Google Shape;11592;ge43a90feb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7"/>
        <p:cNvGrpSpPr/>
        <p:nvPr/>
      </p:nvGrpSpPr>
      <p:grpSpPr>
        <a:xfrm>
          <a:off x="0" y="0"/>
          <a:ext cx="0" cy="0"/>
          <a:chOff x="0" y="0"/>
          <a:chExt cx="0" cy="0"/>
        </a:xfrm>
      </p:grpSpPr>
      <p:sp>
        <p:nvSpPr>
          <p:cNvPr id="11598" name="Google Shape;11598;gdfc103f579_2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9" name="Google Shape;11599;gdfc103f579_2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7"/>
        <p:cNvGrpSpPr/>
        <p:nvPr/>
      </p:nvGrpSpPr>
      <p:grpSpPr>
        <a:xfrm>
          <a:off x="0" y="0"/>
          <a:ext cx="0" cy="0"/>
          <a:chOff x="0" y="0"/>
          <a:chExt cx="0" cy="0"/>
        </a:xfrm>
      </p:grpSpPr>
      <p:sp>
        <p:nvSpPr>
          <p:cNvPr id="11618" name="Google Shape;11618;g78327f1586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9" name="Google Shape;11619;g78327f1586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7"/>
        <p:cNvGrpSpPr/>
        <p:nvPr/>
      </p:nvGrpSpPr>
      <p:grpSpPr>
        <a:xfrm>
          <a:off x="0" y="0"/>
          <a:ext cx="0" cy="0"/>
          <a:chOff x="0" y="0"/>
          <a:chExt cx="0" cy="0"/>
        </a:xfrm>
      </p:grpSpPr>
      <p:sp>
        <p:nvSpPr>
          <p:cNvPr id="11638" name="Google Shape;11638;gdfc103f579_2_1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9" name="Google Shape;11639;gdfc103f579_2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7"/>
        <p:cNvGrpSpPr/>
        <p:nvPr/>
      </p:nvGrpSpPr>
      <p:grpSpPr>
        <a:xfrm>
          <a:off x="0" y="0"/>
          <a:ext cx="0" cy="0"/>
          <a:chOff x="0" y="0"/>
          <a:chExt cx="0" cy="0"/>
        </a:xfrm>
      </p:grpSpPr>
      <p:sp>
        <p:nvSpPr>
          <p:cNvPr id="11658" name="Google Shape;11658;gdfc103f579_2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9" name="Google Shape;11659;gdfc103f579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0"/>
        <p:cNvGrpSpPr/>
        <p:nvPr/>
      </p:nvGrpSpPr>
      <p:grpSpPr>
        <a:xfrm>
          <a:off x="0" y="0"/>
          <a:ext cx="0" cy="0"/>
          <a:chOff x="0" y="0"/>
          <a:chExt cx="0" cy="0"/>
        </a:xfrm>
      </p:grpSpPr>
      <p:sp>
        <p:nvSpPr>
          <p:cNvPr id="11681" name="Google Shape;11681;ge51a2ec04e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2" name="Google Shape;11682;ge51a2ec04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3"/>
        <p:cNvGrpSpPr/>
        <p:nvPr/>
      </p:nvGrpSpPr>
      <p:grpSpPr>
        <a:xfrm>
          <a:off x="0" y="0"/>
          <a:ext cx="0" cy="0"/>
          <a:chOff x="0" y="0"/>
          <a:chExt cx="0" cy="0"/>
        </a:xfrm>
      </p:grpSpPr>
      <p:sp>
        <p:nvSpPr>
          <p:cNvPr id="11704" name="Google Shape;11704;g59d60a0a64fdeb4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5" name="Google Shape;11705;g59d60a0a64fdeb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9"/>
        <p:cNvGrpSpPr/>
        <p:nvPr/>
      </p:nvGrpSpPr>
      <p:grpSpPr>
        <a:xfrm>
          <a:off x="0" y="0"/>
          <a:ext cx="0" cy="0"/>
          <a:chOff x="0" y="0"/>
          <a:chExt cx="0" cy="0"/>
        </a:xfrm>
      </p:grpSpPr>
      <p:sp>
        <p:nvSpPr>
          <p:cNvPr id="11720" name="Google Shape;11720;ge4eadc4d1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1" name="Google Shape;11721;ge4eadc4d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ac406953a5_29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ac406953a5_29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ac406953a5_29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ac406953a5_29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3"/>
        <p:cNvGrpSpPr/>
        <p:nvPr/>
      </p:nvGrpSpPr>
      <p:grpSpPr>
        <a:xfrm>
          <a:off x="0" y="0"/>
          <a:ext cx="0" cy="0"/>
          <a:chOff x="0" y="0"/>
          <a:chExt cx="0" cy="0"/>
        </a:xfrm>
      </p:grpSpPr>
      <p:sp>
        <p:nvSpPr>
          <p:cNvPr id="2724" name="Google Shape;2724;gb48bff8af2_1218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5" name="Google Shape;2725;gb48bff8af2_1218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g6483e0d572d5489b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5" name="Google Shape;2755;g6483e0d572d5489b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0"/>
        <p:cNvGrpSpPr/>
        <p:nvPr/>
      </p:nvGrpSpPr>
      <p:grpSpPr>
        <a:xfrm>
          <a:off x="0" y="0"/>
          <a:ext cx="0" cy="0"/>
          <a:chOff x="0" y="0"/>
          <a:chExt cx="0" cy="0"/>
        </a:xfrm>
      </p:grpSpPr>
      <p:sp>
        <p:nvSpPr>
          <p:cNvPr id="2771" name="Google Shape;2771;ge69dd498b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2" name="Google Shape;2772;ge69dd498b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5"/>
        <p:cNvGrpSpPr/>
        <p:nvPr/>
      </p:nvGrpSpPr>
      <p:grpSpPr>
        <a:xfrm>
          <a:off x="0" y="0"/>
          <a:ext cx="0" cy="0"/>
          <a:chOff x="0" y="0"/>
          <a:chExt cx="0" cy="0"/>
        </a:xfrm>
      </p:grpSpPr>
      <p:sp>
        <p:nvSpPr>
          <p:cNvPr id="2816" name="Google Shape;2816;gc03cec2f56_3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7" name="Google Shape;2817;gc03cec2f56_3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Google Shape;2860;gb48bff8af2_1218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1" name="Google Shape;2861;gb48bff8af2_1218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4"/>
        <p:cNvGrpSpPr/>
        <p:nvPr/>
      </p:nvGrpSpPr>
      <p:grpSpPr>
        <a:xfrm>
          <a:off x="0" y="0"/>
          <a:ext cx="0" cy="0"/>
          <a:chOff x="0" y="0"/>
          <a:chExt cx="0" cy="0"/>
        </a:xfrm>
      </p:grpSpPr>
      <p:sp>
        <p:nvSpPr>
          <p:cNvPr id="2865" name="Google Shape;2865;ge51a2ec04e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6" name="Google Shape;2866;ge51a2ec04e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4"/>
        <p:cNvGrpSpPr/>
        <p:nvPr/>
      </p:nvGrpSpPr>
      <p:grpSpPr>
        <a:xfrm>
          <a:off x="0" y="0"/>
          <a:ext cx="0" cy="0"/>
          <a:chOff x="0" y="0"/>
          <a:chExt cx="0" cy="0"/>
        </a:xfrm>
      </p:grpSpPr>
      <p:sp>
        <p:nvSpPr>
          <p:cNvPr id="2895" name="Google Shape;2895;gac406953a5_29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6" name="Google Shape;2896;gac406953a5_29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3"/>
        <p:cNvGrpSpPr/>
        <p:nvPr/>
      </p:nvGrpSpPr>
      <p:grpSpPr>
        <a:xfrm>
          <a:off x="0" y="0"/>
          <a:ext cx="0" cy="0"/>
          <a:chOff x="0" y="0"/>
          <a:chExt cx="0" cy="0"/>
        </a:xfrm>
      </p:grpSpPr>
      <p:sp>
        <p:nvSpPr>
          <p:cNvPr id="2974" name="Google Shape;2974;gb48bff8af2_1218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5" name="Google Shape;2975;gb48bff8af2_1218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0"/>
        <p:cNvGrpSpPr/>
        <p:nvPr/>
      </p:nvGrpSpPr>
      <p:grpSpPr>
        <a:xfrm>
          <a:off x="0" y="0"/>
          <a:ext cx="0" cy="0"/>
          <a:chOff x="0" y="0"/>
          <a:chExt cx="0" cy="0"/>
        </a:xfrm>
      </p:grpSpPr>
      <p:sp>
        <p:nvSpPr>
          <p:cNvPr id="3041" name="Google Shape;3041;gc78d6e9d98_5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2" name="Google Shape;3042;gc78d6e9d98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d8970d57df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d8970d57df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gac745f9488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ac745f9488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0"/>
        <p:cNvGrpSpPr/>
        <p:nvPr/>
      </p:nvGrpSpPr>
      <p:grpSpPr>
        <a:xfrm>
          <a:off x="0" y="0"/>
          <a:ext cx="0" cy="0"/>
          <a:chOff x="0" y="0"/>
          <a:chExt cx="0" cy="0"/>
        </a:xfrm>
      </p:grpSpPr>
      <p:sp>
        <p:nvSpPr>
          <p:cNvPr id="3121" name="Google Shape;3121;gb48bff8af2_1218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b48bff8af2_121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b48bff8af2_1218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b48bff8af2_1218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gd7ad0578b7_5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d7ad0578b7_5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gac406953a5_29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5" name="Google Shape;3415;gac406953a5_29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1"/>
        <p:cNvGrpSpPr/>
        <p:nvPr/>
      </p:nvGrpSpPr>
      <p:grpSpPr>
        <a:xfrm>
          <a:off x="0" y="0"/>
          <a:ext cx="0" cy="0"/>
          <a:chOff x="0" y="0"/>
          <a:chExt cx="0" cy="0"/>
        </a:xfrm>
      </p:grpSpPr>
      <p:sp>
        <p:nvSpPr>
          <p:cNvPr id="3422" name="Google Shape;3422;gac406953a5_29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3" name="Google Shape;3423;gac406953a5_29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a8ce2156e9_3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a8ce2156e9_3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e6f56b8286_1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e6f56b8286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9"/>
        <p:cNvGrpSpPr/>
        <p:nvPr/>
      </p:nvGrpSpPr>
      <p:grpSpPr>
        <a:xfrm>
          <a:off x="0" y="0"/>
          <a:ext cx="0" cy="0"/>
          <a:chOff x="0" y="0"/>
          <a:chExt cx="0" cy="0"/>
        </a:xfrm>
      </p:grpSpPr>
      <p:sp>
        <p:nvSpPr>
          <p:cNvPr id="4000" name="Google Shape;4000;ga982209119_72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1" name="Google Shape;4001;ga982209119_7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5"/>
        <p:cNvGrpSpPr/>
        <p:nvPr/>
      </p:nvGrpSpPr>
      <p:grpSpPr>
        <a:xfrm>
          <a:off x="0" y="0"/>
          <a:ext cx="0" cy="0"/>
          <a:chOff x="0" y="0"/>
          <a:chExt cx="0" cy="0"/>
        </a:xfrm>
      </p:grpSpPr>
      <p:sp>
        <p:nvSpPr>
          <p:cNvPr id="4166" name="Google Shape;4166;gb91fcec037_8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7" name="Google Shape;4167;gb91fcec037_8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2"/>
        <p:cNvGrpSpPr/>
        <p:nvPr/>
      </p:nvGrpSpPr>
      <p:grpSpPr>
        <a:xfrm>
          <a:off x="0" y="0"/>
          <a:ext cx="0" cy="0"/>
          <a:chOff x="0" y="0"/>
          <a:chExt cx="0" cy="0"/>
        </a:xfrm>
      </p:grpSpPr>
      <p:sp>
        <p:nvSpPr>
          <p:cNvPr id="4343" name="Google Shape;4343;gb91fcec037_82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4" name="Google Shape;4344;gb91fcec037_8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7"/>
        <p:cNvGrpSpPr/>
        <p:nvPr/>
      </p:nvGrpSpPr>
      <p:grpSpPr>
        <a:xfrm>
          <a:off x="0" y="0"/>
          <a:ext cx="0" cy="0"/>
          <a:chOff x="0" y="0"/>
          <a:chExt cx="0" cy="0"/>
        </a:xfrm>
      </p:grpSpPr>
      <p:sp>
        <p:nvSpPr>
          <p:cNvPr id="4408" name="Google Shape;4408;ga8ce2156e9_1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9" name="Google Shape;4409;ga8ce2156e9_1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5"/>
        <p:cNvGrpSpPr/>
        <p:nvPr/>
      </p:nvGrpSpPr>
      <p:grpSpPr>
        <a:xfrm>
          <a:off x="0" y="0"/>
          <a:ext cx="0" cy="0"/>
          <a:chOff x="0" y="0"/>
          <a:chExt cx="0" cy="0"/>
        </a:xfrm>
      </p:grpSpPr>
      <p:sp>
        <p:nvSpPr>
          <p:cNvPr id="4486" name="Google Shape;4486;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7" name="Google Shape;4487;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8"/>
        <p:cNvGrpSpPr/>
        <p:nvPr/>
      </p:nvGrpSpPr>
      <p:grpSpPr>
        <a:xfrm>
          <a:off x="0" y="0"/>
          <a:ext cx="0" cy="0"/>
          <a:chOff x="0" y="0"/>
          <a:chExt cx="0" cy="0"/>
        </a:xfrm>
      </p:grpSpPr>
      <p:sp>
        <p:nvSpPr>
          <p:cNvPr id="4839" name="Google Shape;4839;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0" name="Google Shape;4840;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2"/>
        <p:cNvGrpSpPr/>
        <p:nvPr/>
      </p:nvGrpSpPr>
      <p:grpSpPr>
        <a:xfrm>
          <a:off x="0" y="0"/>
          <a:ext cx="0" cy="0"/>
          <a:chOff x="0" y="0"/>
          <a:chExt cx="0" cy="0"/>
        </a:xfrm>
      </p:grpSpPr>
      <p:sp>
        <p:nvSpPr>
          <p:cNvPr id="6283" name="Google Shape;6283;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4" name="Google Shape;6284;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8"/>
        <p:cNvGrpSpPr/>
        <p:nvPr/>
      </p:nvGrpSpPr>
      <p:grpSpPr>
        <a:xfrm>
          <a:off x="0" y="0"/>
          <a:ext cx="0" cy="0"/>
          <a:chOff x="0" y="0"/>
          <a:chExt cx="0" cy="0"/>
        </a:xfrm>
      </p:grpSpPr>
      <p:sp>
        <p:nvSpPr>
          <p:cNvPr id="6729" name="Google Shape;6729;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0" name="Google Shape;6730;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3"/>
        <p:cNvGrpSpPr/>
        <p:nvPr/>
      </p:nvGrpSpPr>
      <p:grpSpPr>
        <a:xfrm>
          <a:off x="0" y="0"/>
          <a:ext cx="0" cy="0"/>
          <a:chOff x="0" y="0"/>
          <a:chExt cx="0" cy="0"/>
        </a:xfrm>
      </p:grpSpPr>
      <p:sp>
        <p:nvSpPr>
          <p:cNvPr id="6754" name="Google Shape;6754;gc88160a497_3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5" name="Google Shape;6755;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4"/>
        <p:cNvGrpSpPr/>
        <p:nvPr/>
      </p:nvGrpSpPr>
      <p:grpSpPr>
        <a:xfrm>
          <a:off x="0" y="0"/>
          <a:ext cx="0" cy="0"/>
          <a:chOff x="0" y="0"/>
          <a:chExt cx="0" cy="0"/>
        </a:xfrm>
      </p:grpSpPr>
      <p:sp>
        <p:nvSpPr>
          <p:cNvPr id="6795" name="Google Shape;6795;gc88160a497_35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6" name="Google Shape;6796;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3"/>
        <p:cNvGrpSpPr/>
        <p:nvPr/>
      </p:nvGrpSpPr>
      <p:grpSpPr>
        <a:xfrm>
          <a:off x="0" y="0"/>
          <a:ext cx="0" cy="0"/>
          <a:chOff x="0" y="0"/>
          <a:chExt cx="0" cy="0"/>
        </a:xfrm>
      </p:grpSpPr>
      <p:sp>
        <p:nvSpPr>
          <p:cNvPr id="6864" name="Google Shape;6864;gc88160a497_35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5" name="Google Shape;6865;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2"/>
        <p:cNvGrpSpPr/>
        <p:nvPr/>
      </p:nvGrpSpPr>
      <p:grpSpPr>
        <a:xfrm>
          <a:off x="0" y="0"/>
          <a:ext cx="0" cy="0"/>
          <a:chOff x="0" y="0"/>
          <a:chExt cx="0" cy="0"/>
        </a:xfrm>
      </p:grpSpPr>
      <p:sp>
        <p:nvSpPr>
          <p:cNvPr id="6943" name="Google Shape;6943;gc88160a497_35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4" name="Google Shape;6944;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0"/>
        <p:cNvGrpSpPr/>
        <p:nvPr/>
      </p:nvGrpSpPr>
      <p:grpSpPr>
        <a:xfrm>
          <a:off x="0" y="0"/>
          <a:ext cx="0" cy="0"/>
          <a:chOff x="0" y="0"/>
          <a:chExt cx="0" cy="0"/>
        </a:xfrm>
      </p:grpSpPr>
      <p:sp>
        <p:nvSpPr>
          <p:cNvPr id="7061" name="Google Shape;7061;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2" name="Google Shape;7062;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0"/>
        <p:cNvGrpSpPr/>
        <p:nvPr/>
      </p:nvGrpSpPr>
      <p:grpSpPr>
        <a:xfrm>
          <a:off x="0" y="0"/>
          <a:ext cx="0" cy="0"/>
          <a:chOff x="0" y="0"/>
          <a:chExt cx="0" cy="0"/>
        </a:xfrm>
      </p:grpSpPr>
      <p:sp>
        <p:nvSpPr>
          <p:cNvPr id="7101" name="Google Shape;7101;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2" name="Google Shape;7102;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3"/>
        <p:cNvGrpSpPr/>
        <p:nvPr/>
      </p:nvGrpSpPr>
      <p:grpSpPr>
        <a:xfrm>
          <a:off x="0" y="0"/>
          <a:ext cx="0" cy="0"/>
          <a:chOff x="0" y="0"/>
          <a:chExt cx="0" cy="0"/>
        </a:xfrm>
      </p:grpSpPr>
      <p:sp>
        <p:nvSpPr>
          <p:cNvPr id="7204" name="Google Shape;7204;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5" name="Google Shape;7205;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6"/>
        <p:cNvGrpSpPr/>
        <p:nvPr/>
      </p:nvGrpSpPr>
      <p:grpSpPr>
        <a:xfrm>
          <a:off x="0" y="0"/>
          <a:ext cx="0" cy="0"/>
          <a:chOff x="0" y="0"/>
          <a:chExt cx="0" cy="0"/>
        </a:xfrm>
      </p:grpSpPr>
      <p:sp>
        <p:nvSpPr>
          <p:cNvPr id="7257" name="Google Shape;7257;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8" name="Google Shape;7258;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3"/>
        <p:cNvGrpSpPr/>
        <p:nvPr/>
      </p:nvGrpSpPr>
      <p:grpSpPr>
        <a:xfrm>
          <a:off x="0" y="0"/>
          <a:ext cx="0" cy="0"/>
          <a:chOff x="0" y="0"/>
          <a:chExt cx="0" cy="0"/>
        </a:xfrm>
      </p:grpSpPr>
      <p:sp>
        <p:nvSpPr>
          <p:cNvPr id="7274" name="Google Shape;7274;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5" name="Google Shape;7275;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2"/>
        <p:cNvGrpSpPr/>
        <p:nvPr/>
      </p:nvGrpSpPr>
      <p:grpSpPr>
        <a:xfrm>
          <a:off x="0" y="0"/>
          <a:ext cx="0" cy="0"/>
          <a:chOff x="0" y="0"/>
          <a:chExt cx="0" cy="0"/>
        </a:xfrm>
      </p:grpSpPr>
      <p:sp>
        <p:nvSpPr>
          <p:cNvPr id="7313" name="Google Shape;7313;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4" name="Google Shape;7314;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9"/>
        <p:cNvGrpSpPr/>
        <p:nvPr/>
      </p:nvGrpSpPr>
      <p:grpSpPr>
        <a:xfrm>
          <a:off x="0" y="0"/>
          <a:ext cx="0" cy="0"/>
          <a:chOff x="0" y="0"/>
          <a:chExt cx="0" cy="0"/>
        </a:xfrm>
      </p:grpSpPr>
      <p:sp>
        <p:nvSpPr>
          <p:cNvPr id="7400" name="Google Shape;7400;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1" name="Google Shape;7401;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4"/>
        <p:cNvGrpSpPr/>
        <p:nvPr/>
      </p:nvGrpSpPr>
      <p:grpSpPr>
        <a:xfrm>
          <a:off x="0" y="0"/>
          <a:ext cx="0" cy="0"/>
          <a:chOff x="0" y="0"/>
          <a:chExt cx="0" cy="0"/>
        </a:xfrm>
      </p:grpSpPr>
      <p:sp>
        <p:nvSpPr>
          <p:cNvPr id="7595" name="Google Shape;7595;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6" name="Google Shape;7596;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9"/>
        <p:cNvGrpSpPr/>
        <p:nvPr/>
      </p:nvGrpSpPr>
      <p:grpSpPr>
        <a:xfrm>
          <a:off x="0" y="0"/>
          <a:ext cx="0" cy="0"/>
          <a:chOff x="0" y="0"/>
          <a:chExt cx="0" cy="0"/>
        </a:xfrm>
      </p:grpSpPr>
      <p:sp>
        <p:nvSpPr>
          <p:cNvPr id="7780" name="Google Shape;7780;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1" name="Google Shape;7781;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0"/>
        <p:cNvGrpSpPr/>
        <p:nvPr/>
      </p:nvGrpSpPr>
      <p:grpSpPr>
        <a:xfrm>
          <a:off x="0" y="0"/>
          <a:ext cx="0" cy="0"/>
          <a:chOff x="0" y="0"/>
          <a:chExt cx="0" cy="0"/>
        </a:xfrm>
      </p:grpSpPr>
      <p:sp>
        <p:nvSpPr>
          <p:cNvPr id="7831" name="Google Shape;7831;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2" name="Google Shape;7832;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9"/>
        <p:cNvGrpSpPr/>
        <p:nvPr/>
      </p:nvGrpSpPr>
      <p:grpSpPr>
        <a:xfrm>
          <a:off x="0" y="0"/>
          <a:ext cx="0" cy="0"/>
          <a:chOff x="0" y="0"/>
          <a:chExt cx="0" cy="0"/>
        </a:xfrm>
      </p:grpSpPr>
      <p:sp>
        <p:nvSpPr>
          <p:cNvPr id="7890" name="Google Shape;7890;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1" name="Google Shape;7891;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9"/>
        <p:cNvGrpSpPr/>
        <p:nvPr/>
      </p:nvGrpSpPr>
      <p:grpSpPr>
        <a:xfrm>
          <a:off x="0" y="0"/>
          <a:ext cx="0" cy="0"/>
          <a:chOff x="0" y="0"/>
          <a:chExt cx="0" cy="0"/>
        </a:xfrm>
      </p:grpSpPr>
      <p:sp>
        <p:nvSpPr>
          <p:cNvPr id="7940" name="Google Shape;7940;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1" name="Google Shape;7941;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9"/>
        <p:cNvGrpSpPr/>
        <p:nvPr/>
      </p:nvGrpSpPr>
      <p:grpSpPr>
        <a:xfrm>
          <a:off x="0" y="0"/>
          <a:ext cx="0" cy="0"/>
          <a:chOff x="0" y="0"/>
          <a:chExt cx="0" cy="0"/>
        </a:xfrm>
      </p:grpSpPr>
      <p:sp>
        <p:nvSpPr>
          <p:cNvPr id="8020" name="Google Shape;8020;ga4a25ee60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1" name="Google Shape;8021;ga4a25ee6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9"/>
        <p:cNvGrpSpPr/>
        <p:nvPr/>
      </p:nvGrpSpPr>
      <p:grpSpPr>
        <a:xfrm>
          <a:off x="0" y="0"/>
          <a:ext cx="0" cy="0"/>
          <a:chOff x="0" y="0"/>
          <a:chExt cx="0" cy="0"/>
        </a:xfrm>
      </p:grpSpPr>
      <p:sp>
        <p:nvSpPr>
          <p:cNvPr id="8110" name="Google Shape;8110;g1e8c9593057d8cda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1" name="Google Shape;8111;g1e8c9593057d8cda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9"/>
        <p:cNvGrpSpPr/>
        <p:nvPr/>
      </p:nvGrpSpPr>
      <p:grpSpPr>
        <a:xfrm>
          <a:off x="0" y="0"/>
          <a:ext cx="0" cy="0"/>
          <a:chOff x="0" y="0"/>
          <a:chExt cx="0" cy="0"/>
        </a:xfrm>
      </p:grpSpPr>
      <p:sp>
        <p:nvSpPr>
          <p:cNvPr id="8210" name="Google Shape;8210;gb33e2487d1_704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1" name="Google Shape;8211;gb33e2487d1_70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8"/>
        <p:cNvGrpSpPr/>
        <p:nvPr/>
      </p:nvGrpSpPr>
      <p:grpSpPr>
        <a:xfrm>
          <a:off x="0" y="0"/>
          <a:ext cx="0" cy="0"/>
          <a:chOff x="0" y="0"/>
          <a:chExt cx="0" cy="0"/>
        </a:xfrm>
      </p:grpSpPr>
      <p:sp>
        <p:nvSpPr>
          <p:cNvPr id="8219" name="Google Shape;8219;ga9f3f7881b_2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0" name="Google Shape;8220;ga9f3f7881b_2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4"/>
        <p:cNvGrpSpPr/>
        <p:nvPr/>
      </p:nvGrpSpPr>
      <p:grpSpPr>
        <a:xfrm>
          <a:off x="0" y="0"/>
          <a:ext cx="0" cy="0"/>
          <a:chOff x="0" y="0"/>
          <a:chExt cx="0" cy="0"/>
        </a:xfrm>
      </p:grpSpPr>
      <p:sp>
        <p:nvSpPr>
          <p:cNvPr id="8245" name="Google Shape;8245;ga9f3f7881b_2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6" name="Google Shape;8246;ga9f3f7881b_2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0"/>
        <p:cNvGrpSpPr/>
        <p:nvPr/>
      </p:nvGrpSpPr>
      <p:grpSpPr>
        <a:xfrm>
          <a:off x="0" y="0"/>
          <a:ext cx="0" cy="0"/>
          <a:chOff x="0" y="0"/>
          <a:chExt cx="0" cy="0"/>
        </a:xfrm>
      </p:grpSpPr>
      <p:sp>
        <p:nvSpPr>
          <p:cNvPr id="8251" name="Google Shape;8251;ga9f3f7881b_2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2" name="Google Shape;8252;ga9f3f7881b_2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6"/>
        <p:cNvGrpSpPr/>
        <p:nvPr/>
      </p:nvGrpSpPr>
      <p:grpSpPr>
        <a:xfrm>
          <a:off x="0" y="0"/>
          <a:ext cx="0" cy="0"/>
          <a:chOff x="0" y="0"/>
          <a:chExt cx="0" cy="0"/>
        </a:xfrm>
      </p:grpSpPr>
      <p:sp>
        <p:nvSpPr>
          <p:cNvPr id="8257" name="Google Shape;8257;ga982209119_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8" name="Google Shape;8258;ga982209119_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1"/>
        <p:cNvGrpSpPr/>
        <p:nvPr/>
      </p:nvGrpSpPr>
      <p:grpSpPr>
        <a:xfrm>
          <a:off x="0" y="0"/>
          <a:ext cx="0" cy="0"/>
          <a:chOff x="0" y="0"/>
          <a:chExt cx="0" cy="0"/>
        </a:xfrm>
      </p:grpSpPr>
      <p:sp>
        <p:nvSpPr>
          <p:cNvPr id="8262" name="Google Shape;8262;gb3a777e7c9_117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3" name="Google Shape;8263;gb3a777e7c9_117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p:cNvGrpSpPr/>
        <p:nvPr/>
      </p:nvGrpSpPr>
      <p:grpSpPr>
        <a:xfrm>
          <a:off x="0" y="0"/>
          <a:ext cx="0" cy="0"/>
          <a:chOff x="0" y="0"/>
          <a:chExt cx="0" cy="0"/>
        </a:xfrm>
      </p:grpSpPr>
      <p:sp>
        <p:nvSpPr>
          <p:cNvPr id="8297" name="Google Shape;8297;ga4de7e2a4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a4de7e2a4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3"/>
        <p:cNvGrpSpPr/>
        <p:nvPr/>
      </p:nvGrpSpPr>
      <p:grpSpPr>
        <a:xfrm>
          <a:off x="0" y="0"/>
          <a:ext cx="0" cy="0"/>
          <a:chOff x="0" y="0"/>
          <a:chExt cx="0" cy="0"/>
        </a:xfrm>
      </p:grpSpPr>
      <p:sp>
        <p:nvSpPr>
          <p:cNvPr id="8324" name="Google Shape;8324;ge819f39c49_1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5" name="Google Shape;8325;ge819f39c49_1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8"/>
        <p:cNvGrpSpPr/>
        <p:nvPr/>
      </p:nvGrpSpPr>
      <p:grpSpPr>
        <a:xfrm>
          <a:off x="0" y="0"/>
          <a:ext cx="0" cy="0"/>
          <a:chOff x="0" y="0"/>
          <a:chExt cx="0" cy="0"/>
        </a:xfrm>
      </p:grpSpPr>
      <p:sp>
        <p:nvSpPr>
          <p:cNvPr id="8359" name="Google Shape;8359;gd76a25d0e0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0" name="Google Shape;8360;gd76a25d0e0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7"/>
        <p:cNvGrpSpPr/>
        <p:nvPr/>
      </p:nvGrpSpPr>
      <p:grpSpPr>
        <a:xfrm>
          <a:off x="0" y="0"/>
          <a:ext cx="0" cy="0"/>
          <a:chOff x="0" y="0"/>
          <a:chExt cx="0" cy="0"/>
        </a:xfrm>
      </p:grpSpPr>
      <p:sp>
        <p:nvSpPr>
          <p:cNvPr id="8388" name="Google Shape;8388;ga48177d0af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9" name="Google Shape;8389;ga48177d0af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5"/>
        <p:cNvGrpSpPr/>
        <p:nvPr/>
      </p:nvGrpSpPr>
      <p:grpSpPr>
        <a:xfrm>
          <a:off x="0" y="0"/>
          <a:ext cx="0" cy="0"/>
          <a:chOff x="0" y="0"/>
          <a:chExt cx="0" cy="0"/>
        </a:xfrm>
      </p:grpSpPr>
      <p:sp>
        <p:nvSpPr>
          <p:cNvPr id="8416" name="Google Shape;8416;ga4de7e2a44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a4de7e2a44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6"/>
        <p:cNvGrpSpPr/>
        <p:nvPr/>
      </p:nvGrpSpPr>
      <p:grpSpPr>
        <a:xfrm>
          <a:off x="0" y="0"/>
          <a:ext cx="0" cy="0"/>
          <a:chOff x="0" y="0"/>
          <a:chExt cx="0" cy="0"/>
        </a:xfrm>
      </p:grpSpPr>
      <p:sp>
        <p:nvSpPr>
          <p:cNvPr id="8517" name="Google Shape;8517;ge8da6043e1_6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8" name="Google Shape;8518;ge8da6043e1_6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4"/>
        <p:cNvGrpSpPr/>
        <p:nvPr/>
      </p:nvGrpSpPr>
      <p:grpSpPr>
        <a:xfrm>
          <a:off x="0" y="0"/>
          <a:ext cx="0" cy="0"/>
          <a:chOff x="0" y="0"/>
          <a:chExt cx="0" cy="0"/>
        </a:xfrm>
      </p:grpSpPr>
      <p:sp>
        <p:nvSpPr>
          <p:cNvPr id="8615" name="Google Shape;8615;g878bb028e8_1686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6" name="Google Shape;8616;g878bb028e8_168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9"/>
        <p:cNvGrpSpPr/>
        <p:nvPr/>
      </p:nvGrpSpPr>
      <p:grpSpPr>
        <a:xfrm>
          <a:off x="0" y="0"/>
          <a:ext cx="0" cy="0"/>
          <a:chOff x="0" y="0"/>
          <a:chExt cx="0" cy="0"/>
        </a:xfrm>
      </p:grpSpPr>
      <p:sp>
        <p:nvSpPr>
          <p:cNvPr id="8660" name="Google Shape;8660;ge0f7245fb3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1" name="Google Shape;8661;ge0f7245fb3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5"/>
        <p:cNvGrpSpPr/>
        <p:nvPr/>
      </p:nvGrpSpPr>
      <p:grpSpPr>
        <a:xfrm>
          <a:off x="0" y="0"/>
          <a:ext cx="0" cy="0"/>
          <a:chOff x="0" y="0"/>
          <a:chExt cx="0" cy="0"/>
        </a:xfrm>
      </p:grpSpPr>
      <p:sp>
        <p:nvSpPr>
          <p:cNvPr id="8746" name="Google Shape;8746;gac406953a5_2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7" name="Google Shape;8747;gac406953a5_2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8"/>
        <p:cNvGrpSpPr/>
        <p:nvPr/>
      </p:nvGrpSpPr>
      <p:grpSpPr>
        <a:xfrm>
          <a:off x="0" y="0"/>
          <a:ext cx="0" cy="0"/>
          <a:chOff x="0" y="0"/>
          <a:chExt cx="0" cy="0"/>
        </a:xfrm>
      </p:grpSpPr>
      <p:sp>
        <p:nvSpPr>
          <p:cNvPr id="8779" name="Google Shape;8779;gab0ad5c90a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0" name="Google Shape;8780;gab0ad5c90a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2"/>
        <p:cNvGrpSpPr/>
        <p:nvPr/>
      </p:nvGrpSpPr>
      <p:grpSpPr>
        <a:xfrm>
          <a:off x="0" y="0"/>
          <a:ext cx="0" cy="0"/>
          <a:chOff x="0" y="0"/>
          <a:chExt cx="0" cy="0"/>
        </a:xfrm>
      </p:grpSpPr>
      <p:sp>
        <p:nvSpPr>
          <p:cNvPr id="8803" name="Google Shape;8803;gb3a777e7c9_117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4" name="Google Shape;8804;gb3a777e7c9_11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5"/>
        <p:cNvGrpSpPr/>
        <p:nvPr/>
      </p:nvGrpSpPr>
      <p:grpSpPr>
        <a:xfrm>
          <a:off x="0" y="0"/>
          <a:ext cx="0" cy="0"/>
          <a:chOff x="0" y="0"/>
          <a:chExt cx="0" cy="0"/>
        </a:xfrm>
      </p:grpSpPr>
      <p:sp>
        <p:nvSpPr>
          <p:cNvPr id="8826" name="Google Shape;8826;g78327f1586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7" name="Google Shape;8827;g78327f1586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0"/>
        <p:cNvGrpSpPr/>
        <p:nvPr/>
      </p:nvGrpSpPr>
      <p:grpSpPr>
        <a:xfrm>
          <a:off x="0" y="0"/>
          <a:ext cx="0" cy="0"/>
          <a:chOff x="0" y="0"/>
          <a:chExt cx="0" cy="0"/>
        </a:xfrm>
      </p:grpSpPr>
      <p:sp>
        <p:nvSpPr>
          <p:cNvPr id="8831" name="Google Shape;8831;ga4de7e2a44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2" name="Google Shape;8832;ga4de7e2a44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Can represent a multidimensional array (2D)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2"/>
        <p:cNvGrpSpPr/>
        <p:nvPr/>
      </p:nvGrpSpPr>
      <p:grpSpPr>
        <a:xfrm>
          <a:off x="0" y="0"/>
          <a:ext cx="0" cy="0"/>
          <a:chOff x="0" y="0"/>
          <a:chExt cx="0" cy="0"/>
        </a:xfrm>
      </p:grpSpPr>
      <p:sp>
        <p:nvSpPr>
          <p:cNvPr id="8843" name="Google Shape;8843;g78327f1586_15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4" name="Google Shape;8844;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7"/>
        <p:cNvGrpSpPr/>
        <p:nvPr/>
      </p:nvGrpSpPr>
      <p:grpSpPr>
        <a:xfrm>
          <a:off x="0" y="0"/>
          <a:ext cx="0" cy="0"/>
          <a:chOff x="0" y="0"/>
          <a:chExt cx="0" cy="0"/>
        </a:xfrm>
      </p:grpSpPr>
      <p:sp>
        <p:nvSpPr>
          <p:cNvPr id="8848" name="Google Shape;8848;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9" name="Google Shape;8849;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7"/>
        <p:cNvGrpSpPr/>
        <p:nvPr/>
      </p:nvGrpSpPr>
      <p:grpSpPr>
        <a:xfrm>
          <a:off x="0" y="0"/>
          <a:ext cx="0" cy="0"/>
          <a:chOff x="0" y="0"/>
          <a:chExt cx="0" cy="0"/>
        </a:xfrm>
      </p:grpSpPr>
      <p:sp>
        <p:nvSpPr>
          <p:cNvPr id="8848" name="Google Shape;8848;g78327f1586_153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9" name="Google Shape;8849;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extLst>
      <p:ext uri="{BB962C8B-B14F-4D97-AF65-F5344CB8AC3E}">
        <p14:creationId xmlns:p14="http://schemas.microsoft.com/office/powerpoint/2010/main" val="3284374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1"/>
        <p:cNvGrpSpPr/>
        <p:nvPr/>
      </p:nvGrpSpPr>
      <p:grpSpPr>
        <a:xfrm>
          <a:off x="0" y="0"/>
          <a:ext cx="0" cy="0"/>
          <a:chOff x="0" y="0"/>
          <a:chExt cx="0" cy="0"/>
        </a:xfrm>
      </p:grpSpPr>
      <p:sp>
        <p:nvSpPr>
          <p:cNvPr id="8972" name="Google Shape;8972;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3" name="Google Shape;8973;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4"/>
        <p:cNvGrpSpPr/>
        <p:nvPr/>
      </p:nvGrpSpPr>
      <p:grpSpPr>
        <a:xfrm>
          <a:off x="0" y="0"/>
          <a:ext cx="0" cy="0"/>
          <a:chOff x="0" y="0"/>
          <a:chExt cx="0" cy="0"/>
        </a:xfrm>
      </p:grpSpPr>
      <p:sp>
        <p:nvSpPr>
          <p:cNvPr id="9065" name="Google Shape;9065;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6" name="Google Shape;9066;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8"/>
        <p:cNvGrpSpPr/>
        <p:nvPr/>
      </p:nvGrpSpPr>
      <p:grpSpPr>
        <a:xfrm>
          <a:off x="0" y="0"/>
          <a:ext cx="0" cy="0"/>
          <a:chOff x="0" y="0"/>
          <a:chExt cx="0" cy="0"/>
        </a:xfrm>
      </p:grpSpPr>
      <p:sp>
        <p:nvSpPr>
          <p:cNvPr id="9089" name="Google Shape;9089;g9aeaf79e6c_2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0" name="Google Shape;9090;g9aeaf79e6c_2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@avsthiago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5.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gif"/><Relationship Id="rId4" Type="http://schemas.openxmlformats.org/officeDocument/2006/relationships/image" Target="../media/image49.png"/><Relationship Id="rId9" Type="http://schemas.openxmlformats.org/officeDocument/2006/relationships/image" Target="../media/image54.png"/></Relationships>
</file>

<file path=ppt/slides/_rels/slide11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21.xml"/><Relationship Id="rId1" Type="http://schemas.openxmlformats.org/officeDocument/2006/relationships/slideLayout" Target="../slideLayouts/slideLayout3.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1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65.jpg"/></Relationships>
</file>

<file path=ppt/slides/_rels/slide125.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3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31.xml"/><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2.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13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notesSlide" Target="../notesSlides/notesSlide133.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1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135.xml.rels><?xml version="1.0" encoding="UTF-8" standalone="yes"?>
<Relationships xmlns="http://schemas.openxmlformats.org/package/2006/relationships"><Relationship Id="rId8" Type="http://schemas.openxmlformats.org/officeDocument/2006/relationships/image" Target="../media/image85.jpg"/><Relationship Id="rId3" Type="http://schemas.openxmlformats.org/officeDocument/2006/relationships/image" Target="../media/image80.jpg"/><Relationship Id="rId7" Type="http://schemas.openxmlformats.org/officeDocument/2006/relationships/image" Target="../media/image84.jpg"/><Relationship Id="rId2" Type="http://schemas.openxmlformats.org/officeDocument/2006/relationships/notesSlide" Target="../notesSlides/notesSlide135.xml"/><Relationship Id="rId1" Type="http://schemas.openxmlformats.org/officeDocument/2006/relationships/slideLayout" Target="../slideLayouts/slideLayout1.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1.jpg"/></Relationships>
</file>

<file path=ppt/slides/_rels/slide136.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86.jpg"/><Relationship Id="rId7" Type="http://schemas.openxmlformats.org/officeDocument/2006/relationships/image" Target="../media/image90.png"/><Relationship Id="rId2" Type="http://schemas.openxmlformats.org/officeDocument/2006/relationships/notesSlide" Target="../notesSlides/notesSlide136.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g"/></Relationships>
</file>

<file path=ppt/slides/_rels/slide137.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2.jpg"/><Relationship Id="rId18" Type="http://schemas.openxmlformats.org/officeDocument/2006/relationships/image" Target="../media/image107.jpg"/><Relationship Id="rId3" Type="http://schemas.openxmlformats.org/officeDocument/2006/relationships/image" Target="../media/image92.jpg"/><Relationship Id="rId21" Type="http://schemas.openxmlformats.org/officeDocument/2006/relationships/image" Target="../media/image110.jpg"/><Relationship Id="rId7" Type="http://schemas.openxmlformats.org/officeDocument/2006/relationships/image" Target="../media/image96.png"/><Relationship Id="rId12" Type="http://schemas.openxmlformats.org/officeDocument/2006/relationships/image" Target="../media/image101.jpg"/><Relationship Id="rId17" Type="http://schemas.openxmlformats.org/officeDocument/2006/relationships/image" Target="../media/image106.jpg"/><Relationship Id="rId2" Type="http://schemas.openxmlformats.org/officeDocument/2006/relationships/notesSlide" Target="../notesSlides/notesSlide137.xml"/><Relationship Id="rId16" Type="http://schemas.openxmlformats.org/officeDocument/2006/relationships/image" Target="../media/image105.jpg"/><Relationship Id="rId20" Type="http://schemas.openxmlformats.org/officeDocument/2006/relationships/image" Target="../media/image109.jpg"/><Relationship Id="rId1" Type="http://schemas.openxmlformats.org/officeDocument/2006/relationships/slideLayout" Target="../slideLayouts/slideLayout1.xml"/><Relationship Id="rId6" Type="http://schemas.openxmlformats.org/officeDocument/2006/relationships/image" Target="../media/image95.jpg"/><Relationship Id="rId11" Type="http://schemas.openxmlformats.org/officeDocument/2006/relationships/image" Target="../media/image100.jpg"/><Relationship Id="rId24" Type="http://schemas.openxmlformats.org/officeDocument/2006/relationships/image" Target="../media/image113.jpg"/><Relationship Id="rId5" Type="http://schemas.openxmlformats.org/officeDocument/2006/relationships/image" Target="../media/image94.jpg"/><Relationship Id="rId15" Type="http://schemas.openxmlformats.org/officeDocument/2006/relationships/image" Target="../media/image104.jpg"/><Relationship Id="rId23" Type="http://schemas.openxmlformats.org/officeDocument/2006/relationships/image" Target="../media/image112.jpg"/><Relationship Id="rId10" Type="http://schemas.openxmlformats.org/officeDocument/2006/relationships/image" Target="../media/image99.jpg"/><Relationship Id="rId19" Type="http://schemas.openxmlformats.org/officeDocument/2006/relationships/image" Target="../media/image108.jpg"/><Relationship Id="rId4" Type="http://schemas.openxmlformats.org/officeDocument/2006/relationships/image" Target="../media/image93.jpg"/><Relationship Id="rId9" Type="http://schemas.openxmlformats.org/officeDocument/2006/relationships/image" Target="../media/image98.jpg"/><Relationship Id="rId14" Type="http://schemas.openxmlformats.org/officeDocument/2006/relationships/image" Target="../media/image103.jpg"/><Relationship Id="rId22" Type="http://schemas.openxmlformats.org/officeDocument/2006/relationships/image" Target="../media/image111.jpg"/></Relationships>
</file>

<file path=ppt/slides/_rels/slide138.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2" Type="http://schemas.openxmlformats.org/officeDocument/2006/relationships/notesSlide" Target="../notesSlides/notesSlide138.xml"/><Relationship Id="rId1" Type="http://schemas.openxmlformats.org/officeDocument/2006/relationships/slideLayout" Target="../slideLayouts/slideLayout1.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 Id="rId9" Type="http://schemas.openxmlformats.org/officeDocument/2006/relationships/image" Target="../media/image98.jpg"/></Relationships>
</file>

<file path=ppt/slides/_rels/slide139.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7.jpg"/><Relationship Id="rId18" Type="http://schemas.openxmlformats.org/officeDocument/2006/relationships/image" Target="../media/image113.jpg"/><Relationship Id="rId3" Type="http://schemas.openxmlformats.org/officeDocument/2006/relationships/image" Target="../media/image92.jpg"/><Relationship Id="rId7" Type="http://schemas.openxmlformats.org/officeDocument/2006/relationships/image" Target="../media/image96.png"/><Relationship Id="rId12" Type="http://schemas.openxmlformats.org/officeDocument/2006/relationships/image" Target="../media/image105.jpg"/><Relationship Id="rId17" Type="http://schemas.openxmlformats.org/officeDocument/2006/relationships/image" Target="../media/image111.jpg"/><Relationship Id="rId2" Type="http://schemas.openxmlformats.org/officeDocument/2006/relationships/notesSlide" Target="../notesSlides/notesSlide139.xml"/><Relationship Id="rId16" Type="http://schemas.openxmlformats.org/officeDocument/2006/relationships/image" Target="../media/image110.jpg"/><Relationship Id="rId1" Type="http://schemas.openxmlformats.org/officeDocument/2006/relationships/slideLayout" Target="../slideLayouts/slideLayout1.xml"/><Relationship Id="rId6" Type="http://schemas.openxmlformats.org/officeDocument/2006/relationships/image" Target="../media/image95.jpg"/><Relationship Id="rId11" Type="http://schemas.openxmlformats.org/officeDocument/2006/relationships/image" Target="../media/image101.jpg"/><Relationship Id="rId5" Type="http://schemas.openxmlformats.org/officeDocument/2006/relationships/image" Target="../media/image94.jpg"/><Relationship Id="rId15" Type="http://schemas.openxmlformats.org/officeDocument/2006/relationships/image" Target="../media/image109.jpg"/><Relationship Id="rId10" Type="http://schemas.openxmlformats.org/officeDocument/2006/relationships/image" Target="../media/image100.jpg"/><Relationship Id="rId19" Type="http://schemas.openxmlformats.org/officeDocument/2006/relationships/image" Target="../media/image114.png"/><Relationship Id="rId4" Type="http://schemas.openxmlformats.org/officeDocument/2006/relationships/image" Target="../media/image93.jpg"/><Relationship Id="rId9" Type="http://schemas.openxmlformats.org/officeDocument/2006/relationships/image" Target="../media/image98.jpg"/><Relationship Id="rId14" Type="http://schemas.openxmlformats.org/officeDocument/2006/relationships/image" Target="../media/image108.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7.jpg"/><Relationship Id="rId18" Type="http://schemas.openxmlformats.org/officeDocument/2006/relationships/image" Target="../media/image113.jpg"/><Relationship Id="rId3" Type="http://schemas.openxmlformats.org/officeDocument/2006/relationships/image" Target="../media/image92.jpg"/><Relationship Id="rId7" Type="http://schemas.openxmlformats.org/officeDocument/2006/relationships/image" Target="../media/image96.png"/><Relationship Id="rId12" Type="http://schemas.openxmlformats.org/officeDocument/2006/relationships/image" Target="../media/image105.jpg"/><Relationship Id="rId17" Type="http://schemas.openxmlformats.org/officeDocument/2006/relationships/image" Target="../media/image111.jpg"/><Relationship Id="rId2" Type="http://schemas.openxmlformats.org/officeDocument/2006/relationships/notesSlide" Target="../notesSlides/notesSlide140.xml"/><Relationship Id="rId16" Type="http://schemas.openxmlformats.org/officeDocument/2006/relationships/image" Target="../media/image110.jpg"/><Relationship Id="rId1" Type="http://schemas.openxmlformats.org/officeDocument/2006/relationships/slideLayout" Target="../slideLayouts/slideLayout1.xml"/><Relationship Id="rId6" Type="http://schemas.openxmlformats.org/officeDocument/2006/relationships/image" Target="../media/image95.jpg"/><Relationship Id="rId11" Type="http://schemas.openxmlformats.org/officeDocument/2006/relationships/image" Target="../media/image101.jpg"/><Relationship Id="rId5" Type="http://schemas.openxmlformats.org/officeDocument/2006/relationships/image" Target="../media/image94.jpg"/><Relationship Id="rId15" Type="http://schemas.openxmlformats.org/officeDocument/2006/relationships/image" Target="../media/image109.jpg"/><Relationship Id="rId10" Type="http://schemas.openxmlformats.org/officeDocument/2006/relationships/image" Target="../media/image100.jpg"/><Relationship Id="rId19" Type="http://schemas.openxmlformats.org/officeDocument/2006/relationships/image" Target="../media/image114.png"/><Relationship Id="rId4" Type="http://schemas.openxmlformats.org/officeDocument/2006/relationships/image" Target="../media/image93.jpg"/><Relationship Id="rId9" Type="http://schemas.openxmlformats.org/officeDocument/2006/relationships/image" Target="../media/image98.jpg"/><Relationship Id="rId14" Type="http://schemas.openxmlformats.org/officeDocument/2006/relationships/image" Target="../media/image108.jpg"/></Relationships>
</file>

<file path=ppt/slides/_rels/slide14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115.jpg"/></Relationships>
</file>

<file path=ppt/slides/_rels/slide142.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119.jpg"/><Relationship Id="rId5" Type="http://schemas.openxmlformats.org/officeDocument/2006/relationships/image" Target="../media/image118.jpg"/><Relationship Id="rId4" Type="http://schemas.openxmlformats.org/officeDocument/2006/relationships/image" Target="../media/image117.jpg"/></Relationships>
</file>

<file path=ppt/slides/_rels/slide143.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43.xml"/><Relationship Id="rId1" Type="http://schemas.openxmlformats.org/officeDocument/2006/relationships/slideLayout" Target="../slideLayouts/slideLayout1.xml"/><Relationship Id="rId5" Type="http://schemas.openxmlformats.org/officeDocument/2006/relationships/image" Target="../media/image118.jpg"/><Relationship Id="rId4" Type="http://schemas.openxmlformats.org/officeDocument/2006/relationships/image" Target="../media/image117.jpg"/></Relationships>
</file>

<file path=ppt/slides/_rels/slide144.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notesSlide" Target="../notesSlides/notesSlide145.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6.png"/></Relationships>
</file>

<file path=ppt/slides/_rels/slide146.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6.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47.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7.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48.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8.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4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50.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52.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53.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2" Type="http://schemas.openxmlformats.org/officeDocument/2006/relationships/notesSlide" Target="../notesSlides/notesSlide153.xml"/><Relationship Id="rId1" Type="http://schemas.openxmlformats.org/officeDocument/2006/relationships/slideLayout" Target="../slideLayouts/slideLayout1.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 Id="rId9" Type="http://schemas.openxmlformats.org/officeDocument/2006/relationships/image" Target="../media/image98.jpg"/></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4.xml"/><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1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5.png"/><Relationship Id="rId4" Type="http://schemas.openxmlformats.org/officeDocument/2006/relationships/image" Target="../media/image74.png"/></Relationships>
</file>

<file path=ppt/slides/_rels/slide1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6.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69.png"/></Relationships>
</file>

<file path=ppt/slides/_rels/slide1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7.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127.png"/></Relationships>
</file>

<file path=ppt/slides/_rels/slide1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7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7.png"/><Relationship Id="rId7" Type="http://schemas.openxmlformats.org/officeDocument/2006/relationships/image" Target="../media/image32.png"/><Relationship Id="rId12"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049375"/>
            <a:ext cx="8520600" cy="241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ML Visuals</a:t>
            </a:r>
            <a:endParaRPr>
              <a:solidFill>
                <a:srgbClr val="FFFFFF"/>
              </a:solidFill>
            </a:endParaRPr>
          </a:p>
          <a:p>
            <a:pPr marL="0" lvl="0" indent="0" algn="ctr" rtl="0">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dair.ai</a:t>
            </a:r>
            <a:endParaRPr sz="1700">
              <a:solidFill>
                <a:srgbClr val="FFFFFF"/>
              </a:solidFill>
            </a:endParaRPr>
          </a:p>
          <a:p>
            <a:pPr marL="0" lvl="0" indent="0" algn="ctr" rtl="0">
              <a:spcBef>
                <a:spcPts val="0"/>
              </a:spcBef>
              <a:spcAft>
                <a:spcPts val="0"/>
              </a:spcAft>
              <a:buNone/>
            </a:pPr>
            <a:endParaRPr sz="1700">
              <a:solidFill>
                <a:srgbClr val="FFFFFF"/>
              </a:solidFill>
            </a:endParaRPr>
          </a:p>
          <a:p>
            <a:pPr marL="0" lvl="0" indent="0" algn="ctr" rtl="0">
              <a:spcBef>
                <a:spcPts val="0"/>
              </a:spcBef>
              <a:spcAft>
                <a:spcPts val="0"/>
              </a:spcAft>
              <a:buNone/>
            </a:pPr>
            <a:r>
              <a:rPr lang="en" sz="1700" u="sng">
                <a:solidFill>
                  <a:srgbClr val="FFFFFF"/>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372515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564750"/>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Masked</a:t>
              </a:r>
              <a:endParaRPr sz="1100">
                <a:solidFill>
                  <a:srgbClr val="666666"/>
                </a:solidFill>
              </a:endParaRPr>
            </a:p>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Output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5647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rPr>
              <a:t>Positional </a:t>
            </a:r>
            <a:endParaRPr sz="1100">
              <a:solidFill>
                <a:schemeClr val="dk2"/>
              </a:solidFill>
            </a:endParaRPr>
          </a:p>
          <a:p>
            <a:pPr marL="0" lvl="0" indent="0" algn="ctr" rtl="0">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Multi-Head</a:t>
              </a:r>
              <a:endParaRPr sz="1100">
                <a:solidFill>
                  <a:srgbClr val="666666"/>
                </a:solidFill>
              </a:endParaRPr>
            </a:p>
            <a:p>
              <a:pPr marL="0" lvl="0" indent="0" algn="ctr" rtl="0">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Input</a:t>
              </a:r>
              <a:endParaRPr sz="1100">
                <a:solidFill>
                  <a:srgbClr val="666666"/>
                </a:solidFill>
              </a:endParaRPr>
            </a:p>
            <a:p>
              <a:pPr marL="0" lvl="0" indent="0" algn="ctr" rtl="0">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Feed</a:t>
            </a:r>
            <a:endParaRPr sz="1100">
              <a:solidFill>
                <a:srgbClr val="666666"/>
              </a:solidFill>
            </a:endParaRPr>
          </a:p>
          <a:p>
            <a:pPr marL="0" lvl="0" indent="0" algn="ctr" rtl="0">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85905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31365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21785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31365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826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67247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02270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175665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92482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43798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30310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30310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383190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385432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115"/>
        <p:cNvGrpSpPr/>
        <p:nvPr/>
      </p:nvGrpSpPr>
      <p:grpSpPr>
        <a:xfrm>
          <a:off x="0" y="0"/>
          <a:ext cx="0" cy="0"/>
          <a:chOff x="0" y="0"/>
          <a:chExt cx="0" cy="0"/>
        </a:xfrm>
      </p:grpSpPr>
      <p:sp>
        <p:nvSpPr>
          <p:cNvPr id="9116" name="Google Shape;9116;p111"/>
          <p:cNvSpPr/>
          <p:nvPr/>
        </p:nvSpPr>
        <p:spPr>
          <a:xfrm>
            <a:off x="3971888" y="93115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117" name="Google Shape;9117;p111"/>
          <p:cNvSpPr/>
          <p:nvPr/>
        </p:nvSpPr>
        <p:spPr>
          <a:xfrm>
            <a:off x="2496863" y="17036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 </a:t>
            </a:r>
            <a:endParaRPr sz="1000"/>
          </a:p>
          <a:p>
            <a:pPr marL="0" lvl="0" indent="0" algn="ctr" rtl="0">
              <a:spcBef>
                <a:spcPts val="0"/>
              </a:spcBef>
              <a:spcAft>
                <a:spcPts val="0"/>
              </a:spcAft>
              <a:buNone/>
            </a:pPr>
            <a:r>
              <a:rPr lang="en" sz="1000"/>
              <a:t>1 padding</a:t>
            </a:r>
            <a:endParaRPr sz="1000"/>
          </a:p>
        </p:txBody>
      </p:sp>
      <p:sp>
        <p:nvSpPr>
          <p:cNvPr id="9118" name="Google Shape;9118;p111"/>
          <p:cNvSpPr/>
          <p:nvPr/>
        </p:nvSpPr>
        <p:spPr>
          <a:xfrm>
            <a:off x="3971888" y="274980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1x5 conv,</a:t>
            </a:r>
            <a:endParaRPr sz="1000"/>
          </a:p>
          <a:p>
            <a:pPr marL="0" lvl="0" indent="0" algn="ctr" rtl="0">
              <a:spcBef>
                <a:spcPts val="0"/>
              </a:spcBef>
              <a:spcAft>
                <a:spcPts val="0"/>
              </a:spcAft>
              <a:buNone/>
            </a:pPr>
            <a:r>
              <a:rPr lang="en" sz="1000"/>
              <a:t>2 padding</a:t>
            </a:r>
            <a:endParaRPr sz="1000"/>
          </a:p>
        </p:txBody>
      </p:sp>
      <p:sp>
        <p:nvSpPr>
          <p:cNvPr id="9119" name="Google Shape;9119;p111"/>
          <p:cNvSpPr/>
          <p:nvPr/>
        </p:nvSpPr>
        <p:spPr>
          <a:xfrm>
            <a:off x="3971888" y="184046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9120" name="Google Shape;9120;p111"/>
          <p:cNvSpPr/>
          <p:nvPr/>
        </p:nvSpPr>
        <p:spPr>
          <a:xfrm>
            <a:off x="5406938" y="219855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1x7 conv,</a:t>
            </a:r>
            <a:endParaRPr sz="1000"/>
          </a:p>
          <a:p>
            <a:pPr marL="0" lvl="0" indent="0" algn="ctr" rtl="0">
              <a:spcBef>
                <a:spcPts val="0"/>
              </a:spcBef>
              <a:spcAft>
                <a:spcPts val="0"/>
              </a:spcAft>
              <a:buNone/>
            </a:pPr>
            <a:r>
              <a:rPr lang="en" sz="1000"/>
              <a:t>3 padding</a:t>
            </a:r>
            <a:endParaRPr sz="1000"/>
          </a:p>
        </p:txBody>
      </p:sp>
      <p:sp>
        <p:nvSpPr>
          <p:cNvPr id="9121" name="Google Shape;9121;p111"/>
          <p:cNvSpPr/>
          <p:nvPr/>
        </p:nvSpPr>
        <p:spPr>
          <a:xfrm>
            <a:off x="3972188" y="380705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122" name="Google Shape;9122;p111"/>
          <p:cNvCxnSpPr>
            <a:stCxn id="9121" idx="0"/>
            <a:endCxn id="9123" idx="2"/>
          </p:cNvCxnSpPr>
          <p:nvPr/>
        </p:nvCxnSpPr>
        <p:spPr>
          <a:xfrm rot="5400000" flipH="1">
            <a:off x="3646388" y="286115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9124" name="Google Shape;9124;p111"/>
          <p:cNvCxnSpPr>
            <a:stCxn id="9121" idx="0"/>
            <a:endCxn id="9120" idx="2"/>
          </p:cNvCxnSpPr>
          <p:nvPr/>
        </p:nvCxnSpPr>
        <p:spPr>
          <a:xfrm rot="-5400000">
            <a:off x="4708088" y="248795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9125" name="Google Shape;9125;p111"/>
          <p:cNvSpPr/>
          <p:nvPr/>
        </p:nvSpPr>
        <p:spPr>
          <a:xfrm>
            <a:off x="2496863" y="234450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9123" name="Google Shape;9123;p111"/>
          <p:cNvSpPr/>
          <p:nvPr/>
        </p:nvSpPr>
        <p:spPr>
          <a:xfrm>
            <a:off x="2496863" y="298533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marL="0" lvl="0" indent="0" algn="ctr" rtl="0">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9126" name="Google Shape;9126;p111"/>
          <p:cNvCxnSpPr>
            <a:stCxn id="9117" idx="2"/>
            <a:endCxn id="9125" idx="0"/>
          </p:cNvCxnSpPr>
          <p:nvPr/>
        </p:nvCxnSpPr>
        <p:spPr>
          <a:xfrm>
            <a:off x="3116963" y="210893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27" name="Google Shape;9127;p111"/>
          <p:cNvCxnSpPr>
            <a:stCxn id="9125" idx="2"/>
            <a:endCxn id="9123" idx="0"/>
          </p:cNvCxnSpPr>
          <p:nvPr/>
        </p:nvCxnSpPr>
        <p:spPr>
          <a:xfrm>
            <a:off x="3116963" y="274980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9128" name="Google Shape;9128;p111"/>
          <p:cNvCxnSpPr>
            <a:stCxn id="9119" idx="2"/>
            <a:endCxn id="9118" idx="0"/>
          </p:cNvCxnSpPr>
          <p:nvPr/>
        </p:nvCxnSpPr>
        <p:spPr>
          <a:xfrm>
            <a:off x="4591988" y="224576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9129" name="Google Shape;9129;p111"/>
          <p:cNvCxnSpPr>
            <a:stCxn id="9118" idx="2"/>
            <a:endCxn id="9121" idx="0"/>
          </p:cNvCxnSpPr>
          <p:nvPr/>
        </p:nvCxnSpPr>
        <p:spPr>
          <a:xfrm>
            <a:off x="4591988" y="315510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9130" name="Google Shape;9130;p111"/>
          <p:cNvCxnSpPr>
            <a:stCxn id="9116" idx="2"/>
            <a:endCxn id="9117" idx="0"/>
          </p:cNvCxnSpPr>
          <p:nvPr/>
        </p:nvCxnSpPr>
        <p:spPr>
          <a:xfrm rot="5400000">
            <a:off x="3670838" y="78250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9131" name="Google Shape;9131;p111"/>
          <p:cNvCxnSpPr>
            <a:stCxn id="9116" idx="2"/>
            <a:endCxn id="9119" idx="0"/>
          </p:cNvCxnSpPr>
          <p:nvPr/>
        </p:nvCxnSpPr>
        <p:spPr>
          <a:xfrm rot="-5400000" flipH="1">
            <a:off x="4340288" y="158815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9132" name="Google Shape;9132;p111"/>
          <p:cNvCxnSpPr>
            <a:stCxn id="9116" idx="2"/>
            <a:endCxn id="9120" idx="0"/>
          </p:cNvCxnSpPr>
          <p:nvPr/>
        </p:nvCxnSpPr>
        <p:spPr>
          <a:xfrm rot="-5400000" flipH="1">
            <a:off x="4878488" y="104995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136"/>
        <p:cNvGrpSpPr/>
        <p:nvPr/>
      </p:nvGrpSpPr>
      <p:grpSpPr>
        <a:xfrm>
          <a:off x="0" y="0"/>
          <a:ext cx="0" cy="0"/>
          <a:chOff x="0" y="0"/>
          <a:chExt cx="0" cy="0"/>
        </a:xfrm>
      </p:grpSpPr>
      <p:sp>
        <p:nvSpPr>
          <p:cNvPr id="9137" name="Google Shape;9137;p112"/>
          <p:cNvSpPr/>
          <p:nvPr/>
        </p:nvSpPr>
        <p:spPr>
          <a:xfrm rot="5400000">
            <a:off x="7075" y="243420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138" name="Google Shape;9138;p112"/>
          <p:cNvSpPr/>
          <p:nvPr/>
        </p:nvSpPr>
        <p:spPr>
          <a:xfrm rot="5400000">
            <a:off x="34977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39" name="Google Shape;9139;p112"/>
          <p:cNvSpPr/>
          <p:nvPr/>
        </p:nvSpPr>
        <p:spPr>
          <a:xfrm rot="5400000">
            <a:off x="69242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0" name="Google Shape;9140;p112"/>
          <p:cNvCxnSpPr>
            <a:stCxn id="9137" idx="0"/>
            <a:endCxn id="9138" idx="2"/>
          </p:cNvCxnSpPr>
          <p:nvPr/>
        </p:nvCxnSpPr>
        <p:spPr>
          <a:xfrm>
            <a:off x="5617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41" name="Google Shape;9141;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2" name="Google Shape;9142;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3" name="Google Shape;9143;p112"/>
          <p:cNvCxnSpPr>
            <a:stCxn id="9139" idx="0"/>
            <a:endCxn id="9139" idx="0"/>
          </p:cNvCxnSpPr>
          <p:nvPr/>
        </p:nvCxnSpPr>
        <p:spPr>
          <a:xfrm>
            <a:off x="1247125" y="2571755"/>
            <a:ext cx="0" cy="0"/>
          </a:xfrm>
          <a:prstGeom prst="straightConnector1">
            <a:avLst/>
          </a:prstGeom>
          <a:noFill/>
          <a:ln w="9525" cap="flat" cmpd="sng">
            <a:solidFill>
              <a:schemeClr val="dk2"/>
            </a:solidFill>
            <a:prstDash val="solid"/>
            <a:round/>
            <a:headEnd type="none" w="med" len="med"/>
            <a:tailEnd type="none" w="med" len="med"/>
          </a:ln>
        </p:spPr>
      </p:cxnSp>
      <p:sp>
        <p:nvSpPr>
          <p:cNvPr id="9144" name="Google Shape;9144;p112"/>
          <p:cNvSpPr/>
          <p:nvPr/>
        </p:nvSpPr>
        <p:spPr>
          <a:xfrm rot="5400000">
            <a:off x="20627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5" name="Google Shape;9145;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6" name="Google Shape;9146;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47" name="Google Shape;9147;p112"/>
          <p:cNvCxnSpPr>
            <a:stCxn id="9144" idx="0"/>
            <a:endCxn id="9144" idx="0"/>
          </p:cNvCxnSpPr>
          <p:nvPr/>
        </p:nvCxnSpPr>
        <p:spPr>
          <a:xfrm>
            <a:off x="26174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48" name="Google Shape;9148;p112"/>
          <p:cNvSpPr/>
          <p:nvPr/>
        </p:nvSpPr>
        <p:spPr>
          <a:xfrm rot="5400000">
            <a:off x="3090850"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49" name="Google Shape;9149;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0" name="Google Shape;9150;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1" name="Google Shape;9151;p112"/>
          <p:cNvCxnSpPr>
            <a:stCxn id="9148" idx="0"/>
            <a:endCxn id="9148" idx="0"/>
          </p:cNvCxnSpPr>
          <p:nvPr/>
        </p:nvCxnSpPr>
        <p:spPr>
          <a:xfrm>
            <a:off x="3645550" y="2571755"/>
            <a:ext cx="0" cy="0"/>
          </a:xfrm>
          <a:prstGeom prst="straightConnector1">
            <a:avLst/>
          </a:prstGeom>
          <a:noFill/>
          <a:ln w="9525" cap="flat" cmpd="sng">
            <a:solidFill>
              <a:schemeClr val="dk2"/>
            </a:solidFill>
            <a:prstDash val="solid"/>
            <a:round/>
            <a:headEnd type="none" w="med" len="med"/>
            <a:tailEnd type="none" w="med" len="med"/>
          </a:ln>
        </p:spPr>
      </p:cxnSp>
      <p:sp>
        <p:nvSpPr>
          <p:cNvPr id="9152" name="Google Shape;9152;p112"/>
          <p:cNvSpPr/>
          <p:nvPr/>
        </p:nvSpPr>
        <p:spPr>
          <a:xfrm rot="5400000">
            <a:off x="24054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53" name="Google Shape;9153;p112"/>
          <p:cNvSpPr/>
          <p:nvPr/>
        </p:nvSpPr>
        <p:spPr>
          <a:xfrm rot="5400000">
            <a:off x="2748150"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54" name="Google Shape;9154;p112"/>
          <p:cNvSpPr/>
          <p:nvPr/>
        </p:nvSpPr>
        <p:spPr>
          <a:xfrm rot="5400000">
            <a:off x="5166736"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55" name="Google Shape;9155;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6" name="Google Shape;9156;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7" name="Google Shape;9157;p112"/>
          <p:cNvCxnSpPr>
            <a:stCxn id="9154" idx="0"/>
            <a:endCxn id="9154" idx="0"/>
          </p:cNvCxnSpPr>
          <p:nvPr/>
        </p:nvCxnSpPr>
        <p:spPr>
          <a:xfrm>
            <a:off x="5721436"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8" name="Google Shape;9158;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59" name="Google Shape;9159;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0" name="Google Shape;9160;p112"/>
          <p:cNvCxnSpPr/>
          <p:nvPr/>
        </p:nvCxnSpPr>
        <p:spPr>
          <a:xfrm>
            <a:off x="67546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1" name="Google Shape;9161;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2" name="Google Shape;9162;p112"/>
          <p:cNvCxnSpPr>
            <a:stCxn id="9163" idx="0"/>
            <a:endCxn id="9144" idx="2"/>
          </p:cNvCxnSpPr>
          <p:nvPr/>
        </p:nvCxnSpPr>
        <p:spPr>
          <a:xfrm>
            <a:off x="22748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4" name="Google Shape;9164;p112"/>
          <p:cNvCxnSpPr>
            <a:stCxn id="9144" idx="0"/>
            <a:endCxn id="9152" idx="2"/>
          </p:cNvCxnSpPr>
          <p:nvPr/>
        </p:nvCxnSpPr>
        <p:spPr>
          <a:xfrm>
            <a:off x="26174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5" name="Google Shape;9165;p112"/>
          <p:cNvCxnSpPr>
            <a:stCxn id="9152" idx="0"/>
            <a:endCxn id="9153" idx="2"/>
          </p:cNvCxnSpPr>
          <p:nvPr/>
        </p:nvCxnSpPr>
        <p:spPr>
          <a:xfrm>
            <a:off x="2960150"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6" name="Google Shape;9166;p112"/>
          <p:cNvCxnSpPr/>
          <p:nvPr/>
        </p:nvCxnSpPr>
        <p:spPr>
          <a:xfrm rot="10800000">
            <a:off x="5378736"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67" name="Google Shape;9167;p112"/>
          <p:cNvCxnSpPr/>
          <p:nvPr/>
        </p:nvCxnSpPr>
        <p:spPr>
          <a:xfrm>
            <a:off x="12471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8" name="Google Shape;9168;p112"/>
          <p:cNvCxnSpPr/>
          <p:nvPr/>
        </p:nvCxnSpPr>
        <p:spPr>
          <a:xfrm>
            <a:off x="9720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69" name="Google Shape;9169;p112"/>
          <p:cNvCxnSpPr>
            <a:stCxn id="9139" idx="2"/>
            <a:endCxn id="9170" idx="0"/>
          </p:cNvCxnSpPr>
          <p:nvPr/>
        </p:nvCxnSpPr>
        <p:spPr>
          <a:xfrm rot="10800000">
            <a:off x="90452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71" name="Google Shape;9171;p112"/>
          <p:cNvCxnSpPr>
            <a:stCxn id="9170" idx="2"/>
            <a:endCxn id="9138" idx="0"/>
          </p:cNvCxnSpPr>
          <p:nvPr/>
        </p:nvCxnSpPr>
        <p:spPr>
          <a:xfrm rot="10800000">
            <a:off x="90447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72" name="Google Shape;9172;p112"/>
          <p:cNvSpPr/>
          <p:nvPr/>
        </p:nvSpPr>
        <p:spPr>
          <a:xfrm rot="5400000">
            <a:off x="1034925"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73" name="Google Shape;9173;p112"/>
          <p:cNvSpPr/>
          <p:nvPr/>
        </p:nvSpPr>
        <p:spPr>
          <a:xfrm rot="5400000">
            <a:off x="1377575" y="24342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174" name="Google Shape;9174;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5" name="Google Shape;9175;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6" name="Google Shape;9176;p112"/>
          <p:cNvCxnSpPr>
            <a:stCxn id="9173" idx="0"/>
            <a:endCxn id="9173" idx="0"/>
          </p:cNvCxnSpPr>
          <p:nvPr/>
        </p:nvCxnSpPr>
        <p:spPr>
          <a:xfrm>
            <a:off x="1932275" y="2571755"/>
            <a:ext cx="0" cy="0"/>
          </a:xfrm>
          <a:prstGeom prst="straightConnector1">
            <a:avLst/>
          </a:prstGeom>
          <a:noFill/>
          <a:ln w="9525" cap="flat" cmpd="sng">
            <a:solidFill>
              <a:schemeClr val="dk2"/>
            </a:solidFill>
            <a:prstDash val="solid"/>
            <a:round/>
            <a:headEnd type="none" w="med" len="med"/>
            <a:tailEnd type="none" w="med" len="med"/>
          </a:ln>
        </p:spPr>
      </p:cxnSp>
      <p:cxnSp>
        <p:nvCxnSpPr>
          <p:cNvPr id="9177" name="Google Shape;9177;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78" name="Google Shape;9178;p112"/>
          <p:cNvCxnSpPr/>
          <p:nvPr/>
        </p:nvCxnSpPr>
        <p:spPr>
          <a:xfrm>
            <a:off x="13995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79" name="Google Shape;9179;p112"/>
          <p:cNvCxnSpPr/>
          <p:nvPr/>
        </p:nvCxnSpPr>
        <p:spPr>
          <a:xfrm>
            <a:off x="1124475" y="2724155"/>
            <a:ext cx="0" cy="0"/>
          </a:xfrm>
          <a:prstGeom prst="straightConnector1">
            <a:avLst/>
          </a:prstGeom>
          <a:noFill/>
          <a:ln w="9525" cap="flat" cmpd="sng">
            <a:solidFill>
              <a:schemeClr val="dk2"/>
            </a:solidFill>
            <a:prstDash val="solid"/>
            <a:round/>
            <a:headEnd type="none" w="med" len="med"/>
            <a:tailEnd type="none" w="med" len="med"/>
          </a:ln>
        </p:spPr>
      </p:cxnSp>
      <p:cxnSp>
        <p:nvCxnSpPr>
          <p:cNvPr id="9180" name="Google Shape;9180;p112"/>
          <p:cNvCxnSpPr>
            <a:stCxn id="9173" idx="2"/>
          </p:cNvCxnSpPr>
          <p:nvPr/>
        </p:nvCxnSpPr>
        <p:spPr>
          <a:xfrm rot="10800000">
            <a:off x="1589675" y="25717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81" name="Google Shape;9181;p112"/>
          <p:cNvCxnSpPr>
            <a:endCxn id="9172" idx="0"/>
          </p:cNvCxnSpPr>
          <p:nvPr/>
        </p:nvCxnSpPr>
        <p:spPr>
          <a:xfrm rot="10800000">
            <a:off x="1589625" y="2571755"/>
            <a:ext cx="67500" cy="0"/>
          </a:xfrm>
          <a:prstGeom prst="straightConnector1">
            <a:avLst/>
          </a:prstGeom>
          <a:noFill/>
          <a:ln w="9525" cap="flat" cmpd="sng">
            <a:solidFill>
              <a:schemeClr val="dk2"/>
            </a:solidFill>
            <a:prstDash val="solid"/>
            <a:round/>
            <a:headEnd type="none" w="med" len="med"/>
            <a:tailEnd type="none" w="med" len="med"/>
          </a:ln>
        </p:spPr>
      </p:cxnSp>
      <p:sp>
        <p:nvSpPr>
          <p:cNvPr id="9182" name="Google Shape;9182;p112"/>
          <p:cNvSpPr/>
          <p:nvPr/>
        </p:nvSpPr>
        <p:spPr>
          <a:xfrm rot="5400000">
            <a:off x="1720150"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83" name="Google Shape;9183;p112"/>
          <p:cNvSpPr/>
          <p:nvPr/>
        </p:nvSpPr>
        <p:spPr>
          <a:xfrm rot="5400000">
            <a:off x="34512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4" name="Google Shape;9184;p112"/>
          <p:cNvSpPr/>
          <p:nvPr/>
        </p:nvSpPr>
        <p:spPr>
          <a:xfrm rot="5400000">
            <a:off x="37939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5" name="Google Shape;9185;p112"/>
          <p:cNvSpPr/>
          <p:nvPr/>
        </p:nvSpPr>
        <p:spPr>
          <a:xfrm rot="5400000">
            <a:off x="41366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6" name="Google Shape;9186;p112"/>
          <p:cNvSpPr/>
          <p:nvPr/>
        </p:nvSpPr>
        <p:spPr>
          <a:xfrm rot="5400000">
            <a:off x="44793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87" name="Google Shape;9187;p112"/>
          <p:cNvSpPr/>
          <p:nvPr/>
        </p:nvSpPr>
        <p:spPr>
          <a:xfrm rot="5400000">
            <a:off x="4822025" y="243420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9188" name="Google Shape;9188;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89" name="Google Shape;9189;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cxnSp>
        <p:nvCxnSpPr>
          <p:cNvPr id="9190" name="Google Shape;9190;p112"/>
          <p:cNvCxnSpPr/>
          <p:nvPr/>
        </p:nvCxnSpPr>
        <p:spPr>
          <a:xfrm>
            <a:off x="5733460" y="2571743"/>
            <a:ext cx="0" cy="0"/>
          </a:xfrm>
          <a:prstGeom prst="straightConnector1">
            <a:avLst/>
          </a:prstGeom>
          <a:noFill/>
          <a:ln w="9525" cap="flat" cmpd="sng">
            <a:solidFill>
              <a:schemeClr val="dk2"/>
            </a:solidFill>
            <a:prstDash val="solid"/>
            <a:round/>
            <a:headEnd type="none" w="med" len="med"/>
            <a:tailEnd type="none" w="med" len="med"/>
          </a:ln>
        </p:spPr>
      </p:cxnSp>
      <p:sp>
        <p:nvSpPr>
          <p:cNvPr id="9191" name="Google Shape;9191;p112"/>
          <p:cNvSpPr/>
          <p:nvPr/>
        </p:nvSpPr>
        <p:spPr>
          <a:xfrm rot="5400000">
            <a:off x="55145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sp>
        <p:nvSpPr>
          <p:cNvPr id="9192" name="Google Shape;9192;p112"/>
          <p:cNvSpPr/>
          <p:nvPr/>
        </p:nvSpPr>
        <p:spPr>
          <a:xfrm rot="5400000">
            <a:off x="5857283" y="243419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Inception</a:t>
            </a:r>
            <a:endParaRPr sz="1200"/>
          </a:p>
        </p:txBody>
      </p:sp>
      <p:cxnSp>
        <p:nvCxnSpPr>
          <p:cNvPr id="9193" name="Google Shape;9193;p112"/>
          <p:cNvCxnSpPr>
            <a:stCxn id="9194" idx="0"/>
            <a:endCxn id="9191" idx="2"/>
          </p:cNvCxnSpPr>
          <p:nvPr/>
        </p:nvCxnSpPr>
        <p:spPr>
          <a:xfrm>
            <a:off x="5726683" y="2571743"/>
            <a:ext cx="67500" cy="0"/>
          </a:xfrm>
          <a:prstGeom prst="straightConnector1">
            <a:avLst/>
          </a:prstGeom>
          <a:noFill/>
          <a:ln w="9525" cap="flat" cmpd="sng">
            <a:solidFill>
              <a:schemeClr val="dk2"/>
            </a:solidFill>
            <a:prstDash val="solid"/>
            <a:round/>
            <a:headEnd type="none" w="med" len="med"/>
            <a:tailEnd type="none" w="med" len="med"/>
          </a:ln>
        </p:spPr>
      </p:cxnSp>
      <p:cxnSp>
        <p:nvCxnSpPr>
          <p:cNvPr id="9195" name="Google Shape;9195;p112"/>
          <p:cNvCxnSpPr>
            <a:stCxn id="9191" idx="0"/>
            <a:endCxn id="9192" idx="2"/>
          </p:cNvCxnSpPr>
          <p:nvPr/>
        </p:nvCxnSpPr>
        <p:spPr>
          <a:xfrm>
            <a:off x="6069283" y="2571743"/>
            <a:ext cx="67500" cy="0"/>
          </a:xfrm>
          <a:prstGeom prst="straightConnector1">
            <a:avLst/>
          </a:prstGeom>
          <a:noFill/>
          <a:ln w="9525" cap="flat" cmpd="sng">
            <a:solidFill>
              <a:schemeClr val="dk2"/>
            </a:solidFill>
            <a:prstDash val="solid"/>
            <a:round/>
            <a:headEnd type="none" w="med" len="med"/>
            <a:tailEnd type="none" w="med" len="med"/>
          </a:ln>
        </p:spPr>
      </p:cxnSp>
      <p:sp>
        <p:nvSpPr>
          <p:cNvPr id="9196" name="Google Shape;9196;p112"/>
          <p:cNvSpPr/>
          <p:nvPr/>
        </p:nvSpPr>
        <p:spPr>
          <a:xfrm rot="5400000">
            <a:off x="4141729" y="33861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197" name="Google Shape;9197;p112"/>
          <p:cNvSpPr/>
          <p:nvPr/>
        </p:nvSpPr>
        <p:spPr>
          <a:xfrm rot="5400000">
            <a:off x="4486204" y="3386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198" name="Google Shape;9198;p112"/>
          <p:cNvSpPr/>
          <p:nvPr/>
        </p:nvSpPr>
        <p:spPr>
          <a:xfrm rot="5400000">
            <a:off x="4830683"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199" name="Google Shape;9199;p112"/>
          <p:cNvSpPr/>
          <p:nvPr/>
        </p:nvSpPr>
        <p:spPr>
          <a:xfrm rot="5400000">
            <a:off x="5180257" y="33861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cxnSp>
        <p:nvCxnSpPr>
          <p:cNvPr id="9200" name="Google Shape;9200;p112"/>
          <p:cNvCxnSpPr>
            <a:stCxn id="9198" idx="0"/>
            <a:endCxn id="9199" idx="2"/>
          </p:cNvCxnSpPr>
          <p:nvPr/>
        </p:nvCxnSpPr>
        <p:spPr>
          <a:xfrm>
            <a:off x="5385383" y="3523705"/>
            <a:ext cx="74400" cy="0"/>
          </a:xfrm>
          <a:prstGeom prst="straightConnector1">
            <a:avLst/>
          </a:prstGeom>
          <a:noFill/>
          <a:ln w="9525" cap="flat" cmpd="sng">
            <a:solidFill>
              <a:schemeClr val="dk2"/>
            </a:solidFill>
            <a:prstDash val="solid"/>
            <a:round/>
            <a:headEnd type="none" w="med" len="med"/>
            <a:tailEnd type="none" w="med" len="med"/>
          </a:ln>
        </p:spPr>
      </p:cxnSp>
      <p:sp>
        <p:nvSpPr>
          <p:cNvPr id="9201" name="Google Shape;9201;p112"/>
          <p:cNvSpPr/>
          <p:nvPr/>
        </p:nvSpPr>
        <p:spPr>
          <a:xfrm rot="5400000">
            <a:off x="5529829" y="33861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202" name="Google Shape;9202;p112"/>
          <p:cNvCxnSpPr>
            <a:stCxn id="9184" idx="3"/>
            <a:endCxn id="9196" idx="2"/>
          </p:cNvCxnSpPr>
          <p:nvPr/>
        </p:nvCxnSpPr>
        <p:spPr>
          <a:xfrm rot="-5400000" flipH="1">
            <a:off x="4048775" y="3151205"/>
            <a:ext cx="534900" cy="210300"/>
          </a:xfrm>
          <a:prstGeom prst="bentConnector2">
            <a:avLst/>
          </a:prstGeom>
          <a:noFill/>
          <a:ln w="9525" cap="flat" cmpd="sng">
            <a:solidFill>
              <a:schemeClr val="dk2"/>
            </a:solidFill>
            <a:prstDash val="solid"/>
            <a:round/>
            <a:headEnd type="none" w="med" len="med"/>
            <a:tailEnd type="none" w="med" len="med"/>
          </a:ln>
        </p:spPr>
      </p:cxnSp>
      <p:sp>
        <p:nvSpPr>
          <p:cNvPr id="9203" name="Google Shape;9203;p112"/>
          <p:cNvSpPr/>
          <p:nvPr/>
        </p:nvSpPr>
        <p:spPr>
          <a:xfrm rot="5400000">
            <a:off x="6199978" y="24342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204" name="Google Shape;9204;p112"/>
          <p:cNvSpPr/>
          <p:nvPr/>
        </p:nvSpPr>
        <p:spPr>
          <a:xfrm rot="5400000">
            <a:off x="6544453" y="24342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205" name="Google Shape;9205;p112"/>
          <p:cNvSpPr/>
          <p:nvPr/>
        </p:nvSpPr>
        <p:spPr>
          <a:xfrm rot="5400000">
            <a:off x="6888932" y="24342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06" name="Google Shape;9206;p112"/>
          <p:cNvSpPr/>
          <p:nvPr/>
        </p:nvSpPr>
        <p:spPr>
          <a:xfrm rot="5400000">
            <a:off x="7233403" y="24342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sp>
        <p:nvSpPr>
          <p:cNvPr id="9207" name="Google Shape;9207;p112"/>
          <p:cNvSpPr/>
          <p:nvPr/>
        </p:nvSpPr>
        <p:spPr>
          <a:xfrm rot="5400000">
            <a:off x="5163226" y="148224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208" name="Google Shape;9208;p112"/>
          <p:cNvSpPr/>
          <p:nvPr/>
        </p:nvSpPr>
        <p:spPr>
          <a:xfrm rot="5400000">
            <a:off x="5507701" y="148224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209" name="Google Shape;9209;p112"/>
          <p:cNvSpPr/>
          <p:nvPr/>
        </p:nvSpPr>
        <p:spPr>
          <a:xfrm rot="5400000">
            <a:off x="5852180"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10" name="Google Shape;9210;p112"/>
          <p:cNvSpPr/>
          <p:nvPr/>
        </p:nvSpPr>
        <p:spPr>
          <a:xfrm rot="5400000">
            <a:off x="6201754" y="148224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211" name="Google Shape;9211;p112"/>
          <p:cNvSpPr/>
          <p:nvPr/>
        </p:nvSpPr>
        <p:spPr>
          <a:xfrm rot="5400000">
            <a:off x="6551326" y="148224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212" name="Google Shape;9212;p112"/>
          <p:cNvCxnSpPr>
            <a:stCxn id="9187" idx="1"/>
            <a:endCxn id="9207" idx="2"/>
          </p:cNvCxnSpPr>
          <p:nvPr/>
        </p:nvCxnSpPr>
        <p:spPr>
          <a:xfrm rot="-5400000">
            <a:off x="5073575" y="178530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9213" name="Google Shape;9213;p112"/>
          <p:cNvCxnSpPr>
            <a:stCxn id="9172" idx="2"/>
            <a:endCxn id="9139" idx="0"/>
          </p:cNvCxnSpPr>
          <p:nvPr/>
        </p:nvCxnSpPr>
        <p:spPr>
          <a:xfrm flipH="1">
            <a:off x="1247025" y="257175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9214" name="Google Shape;9214;p112"/>
          <p:cNvCxnSpPr>
            <a:stCxn id="9182" idx="2"/>
            <a:endCxn id="9173" idx="0"/>
          </p:cNvCxnSpPr>
          <p:nvPr/>
        </p:nvCxnSpPr>
        <p:spPr>
          <a:xfrm flipH="1">
            <a:off x="1932250" y="257175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9215" name="Google Shape;9215;p112"/>
          <p:cNvCxnSpPr>
            <a:stCxn id="9153" idx="0"/>
            <a:endCxn id="9148" idx="2"/>
          </p:cNvCxnSpPr>
          <p:nvPr/>
        </p:nvCxnSpPr>
        <p:spPr>
          <a:xfrm>
            <a:off x="3302850"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6" name="Google Shape;9216;p112"/>
          <p:cNvCxnSpPr>
            <a:stCxn id="9148" idx="0"/>
            <a:endCxn id="9183" idx="2"/>
          </p:cNvCxnSpPr>
          <p:nvPr/>
        </p:nvCxnSpPr>
        <p:spPr>
          <a:xfrm>
            <a:off x="3645550" y="257175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9217" name="Google Shape;9217;p112"/>
          <p:cNvCxnSpPr>
            <a:stCxn id="9183" idx="0"/>
            <a:endCxn id="9184" idx="2"/>
          </p:cNvCxnSpPr>
          <p:nvPr/>
        </p:nvCxnSpPr>
        <p:spPr>
          <a:xfrm>
            <a:off x="40059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8" name="Google Shape;9218;p112"/>
          <p:cNvCxnSpPr>
            <a:stCxn id="9184" idx="0"/>
            <a:endCxn id="9185" idx="2"/>
          </p:cNvCxnSpPr>
          <p:nvPr/>
        </p:nvCxnSpPr>
        <p:spPr>
          <a:xfrm>
            <a:off x="43486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19" name="Google Shape;9219;p112"/>
          <p:cNvCxnSpPr>
            <a:stCxn id="9185" idx="0"/>
            <a:endCxn id="9186" idx="2"/>
          </p:cNvCxnSpPr>
          <p:nvPr/>
        </p:nvCxnSpPr>
        <p:spPr>
          <a:xfrm>
            <a:off x="46913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0" name="Google Shape;9220;p112"/>
          <p:cNvCxnSpPr>
            <a:stCxn id="9186" idx="0"/>
            <a:endCxn id="9187" idx="2"/>
          </p:cNvCxnSpPr>
          <p:nvPr/>
        </p:nvCxnSpPr>
        <p:spPr>
          <a:xfrm>
            <a:off x="5034025" y="257175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9221" name="Google Shape;9221;p112"/>
          <p:cNvCxnSpPr>
            <a:stCxn id="9192" idx="0"/>
            <a:endCxn id="9203" idx="2"/>
          </p:cNvCxnSpPr>
          <p:nvPr/>
        </p:nvCxnSpPr>
        <p:spPr>
          <a:xfrm>
            <a:off x="6411983" y="257174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9222" name="Google Shape;9222;p112"/>
          <p:cNvCxnSpPr>
            <a:stCxn id="9207" idx="0"/>
            <a:endCxn id="9208" idx="2"/>
          </p:cNvCxnSpPr>
          <p:nvPr/>
        </p:nvCxnSpPr>
        <p:spPr>
          <a:xfrm>
            <a:off x="5717926" y="161979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23" name="Google Shape;9223;p112"/>
          <p:cNvCxnSpPr>
            <a:stCxn id="9208" idx="0"/>
            <a:endCxn id="9209" idx="2"/>
          </p:cNvCxnSpPr>
          <p:nvPr/>
        </p:nvCxnSpPr>
        <p:spPr>
          <a:xfrm>
            <a:off x="6062401" y="161979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24" name="Google Shape;9224;p112"/>
          <p:cNvCxnSpPr>
            <a:stCxn id="9209" idx="0"/>
            <a:endCxn id="9210" idx="2"/>
          </p:cNvCxnSpPr>
          <p:nvPr/>
        </p:nvCxnSpPr>
        <p:spPr>
          <a:xfrm>
            <a:off x="6406880" y="161979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9225" name="Google Shape;9225;p112"/>
          <p:cNvCxnSpPr>
            <a:stCxn id="9210" idx="0"/>
            <a:endCxn id="9211" idx="2"/>
          </p:cNvCxnSpPr>
          <p:nvPr/>
        </p:nvCxnSpPr>
        <p:spPr>
          <a:xfrm>
            <a:off x="6756454" y="161979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9226" name="Google Shape;9226;p112"/>
          <p:cNvCxnSpPr>
            <a:stCxn id="9203" idx="0"/>
            <a:endCxn id="9204" idx="2"/>
          </p:cNvCxnSpPr>
          <p:nvPr/>
        </p:nvCxnSpPr>
        <p:spPr>
          <a:xfrm>
            <a:off x="6754678" y="25717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27" name="Google Shape;9227;p112"/>
          <p:cNvCxnSpPr>
            <a:stCxn id="9204" idx="0"/>
            <a:endCxn id="9205" idx="2"/>
          </p:cNvCxnSpPr>
          <p:nvPr/>
        </p:nvCxnSpPr>
        <p:spPr>
          <a:xfrm>
            <a:off x="7099153" y="25717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28" name="Google Shape;9228;p112"/>
          <p:cNvCxnSpPr>
            <a:stCxn id="9205" idx="0"/>
            <a:endCxn id="9206" idx="2"/>
          </p:cNvCxnSpPr>
          <p:nvPr/>
        </p:nvCxnSpPr>
        <p:spPr>
          <a:xfrm>
            <a:off x="7443632" y="257175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9229" name="Google Shape;9229;p112"/>
          <p:cNvCxnSpPr>
            <a:stCxn id="9196" idx="0"/>
            <a:endCxn id="9197" idx="2"/>
          </p:cNvCxnSpPr>
          <p:nvPr/>
        </p:nvCxnSpPr>
        <p:spPr>
          <a:xfrm>
            <a:off x="4696429" y="35237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9230" name="Google Shape;9230;p112"/>
          <p:cNvCxnSpPr>
            <a:stCxn id="9197" idx="0"/>
            <a:endCxn id="9198" idx="2"/>
          </p:cNvCxnSpPr>
          <p:nvPr/>
        </p:nvCxnSpPr>
        <p:spPr>
          <a:xfrm>
            <a:off x="5040904" y="35237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9231" name="Google Shape;9231;p112"/>
          <p:cNvCxnSpPr>
            <a:stCxn id="9199" idx="0"/>
            <a:endCxn id="9201" idx="2"/>
          </p:cNvCxnSpPr>
          <p:nvPr/>
        </p:nvCxnSpPr>
        <p:spPr>
          <a:xfrm>
            <a:off x="5734957" y="352370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9232" name="Google Shape;9232;p112"/>
          <p:cNvSpPr txBox="1"/>
          <p:nvPr/>
        </p:nvSpPr>
        <p:spPr>
          <a:xfrm>
            <a:off x="6392800" y="3361850"/>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9233" name="Google Shape;9233;p112"/>
          <p:cNvCxnSpPr/>
          <p:nvPr/>
        </p:nvCxnSpPr>
        <p:spPr>
          <a:xfrm flipH="1">
            <a:off x="6187475" y="352310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9234" name="Google Shape;9234;p112"/>
          <p:cNvSpPr txBox="1"/>
          <p:nvPr/>
        </p:nvSpPr>
        <p:spPr>
          <a:xfrm>
            <a:off x="7385825" y="1476458"/>
            <a:ext cx="14715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Auxiliary Classifier</a:t>
            </a:r>
            <a:endParaRPr sz="1100"/>
          </a:p>
        </p:txBody>
      </p:sp>
      <p:cxnSp>
        <p:nvCxnSpPr>
          <p:cNvPr id="9235" name="Google Shape;9235;p112"/>
          <p:cNvCxnSpPr/>
          <p:nvPr/>
        </p:nvCxnSpPr>
        <p:spPr>
          <a:xfrm flipH="1">
            <a:off x="7180500" y="163770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39"/>
        <p:cNvGrpSpPr/>
        <p:nvPr/>
      </p:nvGrpSpPr>
      <p:grpSpPr>
        <a:xfrm>
          <a:off x="0" y="0"/>
          <a:ext cx="0" cy="0"/>
          <a:chOff x="0" y="0"/>
          <a:chExt cx="0" cy="0"/>
        </a:xfrm>
      </p:grpSpPr>
      <p:sp>
        <p:nvSpPr>
          <p:cNvPr id="9240" name="Google Shape;9240;p113"/>
          <p:cNvSpPr/>
          <p:nvPr/>
        </p:nvSpPr>
        <p:spPr>
          <a:xfrm>
            <a:off x="17864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241" name="Google Shape;9241;p113"/>
          <p:cNvSpPr/>
          <p:nvPr/>
        </p:nvSpPr>
        <p:spPr>
          <a:xfrm>
            <a:off x="1083513" y="241010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2" name="Google Shape;9242;p113"/>
          <p:cNvSpPr/>
          <p:nvPr/>
        </p:nvSpPr>
        <p:spPr>
          <a:xfrm>
            <a:off x="2475263" y="270215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3" name="Google Shape;9243;p113"/>
          <p:cNvSpPr/>
          <p:nvPr/>
        </p:nvSpPr>
        <p:spPr>
          <a:xfrm>
            <a:off x="2475263" y="213152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44" name="Google Shape;9244;p113"/>
          <p:cNvSpPr/>
          <p:nvPr/>
        </p:nvSpPr>
        <p:spPr>
          <a:xfrm>
            <a:off x="3171138" y="26887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5" name="Google Shape;9245;p113"/>
          <p:cNvSpPr/>
          <p:nvPr/>
        </p:nvSpPr>
        <p:spPr>
          <a:xfrm>
            <a:off x="3171138" y="21315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46" name="Google Shape;9246;p113"/>
          <p:cNvSpPr/>
          <p:nvPr/>
        </p:nvSpPr>
        <p:spPr>
          <a:xfrm>
            <a:off x="1779388" y="271667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9247" name="Google Shape;9247;p113"/>
          <p:cNvSpPr/>
          <p:nvPr/>
        </p:nvSpPr>
        <p:spPr>
          <a:xfrm>
            <a:off x="1779388" y="213152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48" name="Google Shape;9248;p113"/>
          <p:cNvSpPr/>
          <p:nvPr/>
        </p:nvSpPr>
        <p:spPr>
          <a:xfrm>
            <a:off x="17973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249" name="Google Shape;9249;p113"/>
          <p:cNvCxnSpPr>
            <a:stCxn id="9240" idx="0"/>
            <a:endCxn id="9242" idx="2"/>
          </p:cNvCxnSpPr>
          <p:nvPr/>
        </p:nvCxnSpPr>
        <p:spPr>
          <a:xfrm rot="-5400000">
            <a:off x="2428400" y="307507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9250" name="Google Shape;9250;p113"/>
          <p:cNvCxnSpPr>
            <a:stCxn id="9240" idx="0"/>
            <a:endCxn id="9241" idx="2"/>
          </p:cNvCxnSpPr>
          <p:nvPr/>
        </p:nvCxnSpPr>
        <p:spPr>
          <a:xfrm rot="5400000" flipH="1">
            <a:off x="1586450" y="258142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9251" name="Google Shape;9251;p113"/>
          <p:cNvCxnSpPr>
            <a:stCxn id="9240" idx="0"/>
            <a:endCxn id="9244" idx="2"/>
          </p:cNvCxnSpPr>
          <p:nvPr/>
        </p:nvCxnSpPr>
        <p:spPr>
          <a:xfrm rot="-5400000">
            <a:off x="2769650" y="272032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9252" name="Google Shape;9252;p113"/>
          <p:cNvCxnSpPr>
            <a:stCxn id="9240" idx="0"/>
            <a:endCxn id="9246" idx="2"/>
          </p:cNvCxnSpPr>
          <p:nvPr/>
        </p:nvCxnSpPr>
        <p:spPr>
          <a:xfrm rot="5400000" flipH="1">
            <a:off x="2087750" y="308272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9253" name="Google Shape;9253;p113"/>
          <p:cNvCxnSpPr>
            <a:stCxn id="9242" idx="0"/>
            <a:endCxn id="9243" idx="2"/>
          </p:cNvCxnSpPr>
          <p:nvPr/>
        </p:nvCxnSpPr>
        <p:spPr>
          <a:xfrm rot="-5400000">
            <a:off x="2667263" y="261395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254" name="Google Shape;9254;p113"/>
          <p:cNvCxnSpPr>
            <a:stCxn id="9244" idx="0"/>
            <a:endCxn id="9245" idx="2"/>
          </p:cNvCxnSpPr>
          <p:nvPr/>
        </p:nvCxnSpPr>
        <p:spPr>
          <a:xfrm rot="-5400000">
            <a:off x="3369738" y="260718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55" name="Google Shape;9255;p113"/>
          <p:cNvCxnSpPr>
            <a:stCxn id="9246" idx="0"/>
            <a:endCxn id="9247" idx="2"/>
          </p:cNvCxnSpPr>
          <p:nvPr/>
        </p:nvCxnSpPr>
        <p:spPr>
          <a:xfrm rot="-5400000">
            <a:off x="1964038" y="262112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56" name="Google Shape;9256;p113"/>
          <p:cNvCxnSpPr>
            <a:stCxn id="9241" idx="0"/>
            <a:endCxn id="9248" idx="2"/>
          </p:cNvCxnSpPr>
          <p:nvPr/>
        </p:nvCxnSpPr>
        <p:spPr>
          <a:xfrm rot="-5400000">
            <a:off x="1352613" y="134540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9257" name="Google Shape;9257;p113"/>
          <p:cNvCxnSpPr>
            <a:stCxn id="9243" idx="0"/>
            <a:endCxn id="9248" idx="2"/>
          </p:cNvCxnSpPr>
          <p:nvPr/>
        </p:nvCxnSpPr>
        <p:spPr>
          <a:xfrm rot="5400000" flipH="1">
            <a:off x="2187863" y="156452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58" name="Google Shape;9258;p113"/>
          <p:cNvCxnSpPr>
            <a:stCxn id="9245" idx="0"/>
            <a:endCxn id="9259" idx="2"/>
          </p:cNvCxnSpPr>
          <p:nvPr/>
        </p:nvCxnSpPr>
        <p:spPr>
          <a:xfrm rot="-5400000">
            <a:off x="3378138" y="204781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9260" name="Google Shape;9260;p113"/>
          <p:cNvCxnSpPr>
            <a:stCxn id="9247" idx="0"/>
            <a:endCxn id="9248" idx="2"/>
          </p:cNvCxnSpPr>
          <p:nvPr/>
        </p:nvCxnSpPr>
        <p:spPr>
          <a:xfrm rot="-5400000">
            <a:off x="1839988" y="155402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9259" name="Google Shape;9259;p113"/>
          <p:cNvSpPr/>
          <p:nvPr/>
        </p:nvSpPr>
        <p:spPr>
          <a:xfrm>
            <a:off x="3182138" y="158033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cxnSp>
        <p:nvCxnSpPr>
          <p:cNvPr id="9261" name="Google Shape;9261;p113"/>
          <p:cNvCxnSpPr>
            <a:stCxn id="9259" idx="0"/>
            <a:endCxn id="9248" idx="2"/>
          </p:cNvCxnSpPr>
          <p:nvPr/>
        </p:nvCxnSpPr>
        <p:spPr>
          <a:xfrm rot="5400000" flipH="1">
            <a:off x="2816888" y="93548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9262" name="Google Shape;9262;p113"/>
          <p:cNvSpPr/>
          <p:nvPr/>
        </p:nvSpPr>
        <p:spPr>
          <a:xfrm>
            <a:off x="5289700" y="34014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263" name="Google Shape;9263;p113"/>
          <p:cNvSpPr/>
          <p:nvPr/>
        </p:nvSpPr>
        <p:spPr>
          <a:xfrm>
            <a:off x="4137888" y="247891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4" name="Google Shape;9264;p113"/>
          <p:cNvSpPr/>
          <p:nvPr/>
        </p:nvSpPr>
        <p:spPr>
          <a:xfrm>
            <a:off x="5820408" y="277091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5" name="Google Shape;9265;p113"/>
          <p:cNvSpPr/>
          <p:nvPr/>
        </p:nvSpPr>
        <p:spPr>
          <a:xfrm>
            <a:off x="7032008" y="271827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6" name="Google Shape;9266;p113"/>
          <p:cNvSpPr/>
          <p:nvPr/>
        </p:nvSpPr>
        <p:spPr>
          <a:xfrm>
            <a:off x="7032008" y="216100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a:t>
            </a:r>
            <a:endParaRPr sz="1000"/>
          </a:p>
        </p:txBody>
      </p:sp>
      <p:sp>
        <p:nvSpPr>
          <p:cNvPr id="9267" name="Google Shape;9267;p113"/>
          <p:cNvSpPr/>
          <p:nvPr/>
        </p:nvSpPr>
        <p:spPr>
          <a:xfrm>
            <a:off x="4833763" y="278548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Pool</a:t>
            </a:r>
            <a:endParaRPr sz="1000"/>
          </a:p>
        </p:txBody>
      </p:sp>
      <p:sp>
        <p:nvSpPr>
          <p:cNvPr id="9268" name="Google Shape;9268;p113"/>
          <p:cNvSpPr/>
          <p:nvPr/>
        </p:nvSpPr>
        <p:spPr>
          <a:xfrm>
            <a:off x="4833763" y="22003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a:t>
            </a:r>
            <a:endParaRPr sz="1000"/>
          </a:p>
        </p:txBody>
      </p:sp>
      <p:sp>
        <p:nvSpPr>
          <p:cNvPr id="9269" name="Google Shape;9269;p113"/>
          <p:cNvSpPr/>
          <p:nvPr/>
        </p:nvSpPr>
        <p:spPr>
          <a:xfrm>
            <a:off x="5300602" y="940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270" name="Google Shape;9270;p113"/>
          <p:cNvCxnSpPr>
            <a:stCxn id="9262" idx="0"/>
            <a:endCxn id="9264" idx="2"/>
          </p:cNvCxnSpPr>
          <p:nvPr/>
        </p:nvCxnSpPr>
        <p:spPr>
          <a:xfrm rot="-5400000">
            <a:off x="5887000" y="318847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9271" name="Google Shape;9271;p113"/>
          <p:cNvCxnSpPr>
            <a:stCxn id="9262" idx="0"/>
            <a:endCxn id="9263" idx="2"/>
          </p:cNvCxnSpPr>
          <p:nvPr/>
        </p:nvCxnSpPr>
        <p:spPr>
          <a:xfrm rot="5400000" flipH="1">
            <a:off x="4899850" y="239152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9272" name="Google Shape;9272;p113"/>
          <p:cNvCxnSpPr>
            <a:stCxn id="9262" idx="0"/>
            <a:endCxn id="9265" idx="2"/>
          </p:cNvCxnSpPr>
          <p:nvPr/>
        </p:nvCxnSpPr>
        <p:spPr>
          <a:xfrm rot="-5400000">
            <a:off x="6466600" y="255637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73" name="Google Shape;9273;p113"/>
          <p:cNvCxnSpPr>
            <a:stCxn id="9262" idx="0"/>
            <a:endCxn id="9267" idx="2"/>
          </p:cNvCxnSpPr>
          <p:nvPr/>
        </p:nvCxnSpPr>
        <p:spPr>
          <a:xfrm rot="5400000" flipH="1">
            <a:off x="5401000" y="289267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9274" name="Google Shape;9274;p113"/>
          <p:cNvCxnSpPr>
            <a:stCxn id="9264" idx="0"/>
            <a:endCxn id="9275" idx="2"/>
          </p:cNvCxnSpPr>
          <p:nvPr/>
        </p:nvCxnSpPr>
        <p:spPr>
          <a:xfrm rot="-5400000">
            <a:off x="6178308" y="249221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9276" name="Google Shape;9276;p113"/>
          <p:cNvCxnSpPr>
            <a:stCxn id="9265" idx="0"/>
            <a:endCxn id="9266" idx="2"/>
          </p:cNvCxnSpPr>
          <p:nvPr/>
        </p:nvCxnSpPr>
        <p:spPr>
          <a:xfrm rot="-5400000">
            <a:off x="7230608" y="263667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9277" name="Google Shape;9277;p113"/>
          <p:cNvCxnSpPr>
            <a:stCxn id="9267" idx="0"/>
            <a:endCxn id="9268" idx="2"/>
          </p:cNvCxnSpPr>
          <p:nvPr/>
        </p:nvCxnSpPr>
        <p:spPr>
          <a:xfrm rot="-5400000">
            <a:off x="5018413" y="268993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9278" name="Google Shape;9278;p113"/>
          <p:cNvCxnSpPr>
            <a:stCxn id="9263" idx="0"/>
            <a:endCxn id="9269" idx="2"/>
          </p:cNvCxnSpPr>
          <p:nvPr/>
        </p:nvCxnSpPr>
        <p:spPr>
          <a:xfrm rot="-5400000">
            <a:off x="4597188" y="115531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9279" name="Google Shape;9279;p113"/>
          <p:cNvCxnSpPr>
            <a:stCxn id="9266" idx="0"/>
            <a:endCxn id="9280" idx="2"/>
          </p:cNvCxnSpPr>
          <p:nvPr/>
        </p:nvCxnSpPr>
        <p:spPr>
          <a:xfrm rot="5400000" flipH="1">
            <a:off x="7036658" y="188605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9281" name="Google Shape;9281;p113"/>
          <p:cNvCxnSpPr>
            <a:stCxn id="9268" idx="0"/>
            <a:endCxn id="9269" idx="2"/>
          </p:cNvCxnSpPr>
          <p:nvPr/>
        </p:nvCxnSpPr>
        <p:spPr>
          <a:xfrm rot="-5400000">
            <a:off x="5084413" y="136408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9280" name="Google Shape;9280;p113"/>
          <p:cNvSpPr/>
          <p:nvPr/>
        </p:nvSpPr>
        <p:spPr>
          <a:xfrm>
            <a:off x="6667808" y="158062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cxnSp>
        <p:nvCxnSpPr>
          <p:cNvPr id="9282" name="Google Shape;9282;p113"/>
          <p:cNvCxnSpPr>
            <a:stCxn id="9280" idx="0"/>
            <a:endCxn id="9269" idx="2"/>
          </p:cNvCxnSpPr>
          <p:nvPr/>
        </p:nvCxnSpPr>
        <p:spPr>
          <a:xfrm rot="5400000" flipH="1">
            <a:off x="6311258" y="94447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9283" name="Google Shape;9283;p113"/>
          <p:cNvSpPr/>
          <p:nvPr/>
        </p:nvSpPr>
        <p:spPr>
          <a:xfrm>
            <a:off x="7357683" y="158311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sp>
        <p:nvSpPr>
          <p:cNvPr id="9284" name="Google Shape;9284;p113"/>
          <p:cNvSpPr/>
          <p:nvPr/>
        </p:nvSpPr>
        <p:spPr>
          <a:xfrm>
            <a:off x="5505883" y="218434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1x3 conv.</a:t>
            </a:r>
            <a:endParaRPr sz="1000"/>
          </a:p>
        </p:txBody>
      </p:sp>
      <p:sp>
        <p:nvSpPr>
          <p:cNvPr id="9275" name="Google Shape;9275;p113"/>
          <p:cNvSpPr/>
          <p:nvPr/>
        </p:nvSpPr>
        <p:spPr>
          <a:xfrm>
            <a:off x="6177462" y="217576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3x1 conv.</a:t>
            </a:r>
            <a:endParaRPr sz="1000"/>
          </a:p>
        </p:txBody>
      </p:sp>
      <p:cxnSp>
        <p:nvCxnSpPr>
          <p:cNvPr id="9285" name="Google Shape;9285;p113"/>
          <p:cNvCxnSpPr>
            <a:stCxn id="9264" idx="0"/>
            <a:endCxn id="9284" idx="2"/>
          </p:cNvCxnSpPr>
          <p:nvPr/>
        </p:nvCxnSpPr>
        <p:spPr>
          <a:xfrm rot="5400000" flipH="1">
            <a:off x="5846958" y="251786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9286" name="Google Shape;9286;p113"/>
          <p:cNvCxnSpPr>
            <a:stCxn id="9284" idx="0"/>
          </p:cNvCxnSpPr>
          <p:nvPr/>
        </p:nvCxnSpPr>
        <p:spPr>
          <a:xfrm rot="-5400000">
            <a:off x="5462833" y="172639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287" name="Google Shape;9287;p113"/>
          <p:cNvCxnSpPr>
            <a:stCxn id="9275" idx="0"/>
            <a:endCxn id="9269" idx="2"/>
          </p:cNvCxnSpPr>
          <p:nvPr/>
        </p:nvCxnSpPr>
        <p:spPr>
          <a:xfrm rot="5400000" flipH="1">
            <a:off x="5768562" y="148726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9288" name="Google Shape;9288;p113"/>
          <p:cNvCxnSpPr>
            <a:stCxn id="9266" idx="0"/>
            <a:endCxn id="9283" idx="2"/>
          </p:cNvCxnSpPr>
          <p:nvPr/>
        </p:nvCxnSpPr>
        <p:spPr>
          <a:xfrm rot="-5400000">
            <a:off x="7383008" y="190660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9289" name="Google Shape;9289;p113"/>
          <p:cNvCxnSpPr>
            <a:stCxn id="9283" idx="0"/>
            <a:endCxn id="9269" idx="2"/>
          </p:cNvCxnSpPr>
          <p:nvPr/>
        </p:nvCxnSpPr>
        <p:spPr>
          <a:xfrm rot="5400000" flipH="1">
            <a:off x="6654933" y="60076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9290" name="Google Shape;9290;p113"/>
          <p:cNvSpPr txBox="1"/>
          <p:nvPr/>
        </p:nvSpPr>
        <p:spPr>
          <a:xfrm>
            <a:off x="2204246" y="3741267"/>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9291" name="Google Shape;9291;p113"/>
          <p:cNvSpPr txBox="1"/>
          <p:nvPr/>
        </p:nvSpPr>
        <p:spPr>
          <a:xfrm>
            <a:off x="5771742" y="3728072"/>
            <a:ext cx="426300" cy="4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295"/>
        <p:cNvGrpSpPr/>
        <p:nvPr/>
      </p:nvGrpSpPr>
      <p:grpSpPr>
        <a:xfrm>
          <a:off x="0" y="0"/>
          <a:ext cx="0" cy="0"/>
          <a:chOff x="0" y="0"/>
          <a:chExt cx="0" cy="0"/>
        </a:xfrm>
      </p:grpSpPr>
      <p:sp>
        <p:nvSpPr>
          <p:cNvPr id="9296" name="Google Shape;9296;p114"/>
          <p:cNvSpPr/>
          <p:nvPr/>
        </p:nvSpPr>
        <p:spPr>
          <a:xfrm>
            <a:off x="15894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297" name="Google Shape;9297;p114"/>
          <p:cNvSpPr/>
          <p:nvPr/>
        </p:nvSpPr>
        <p:spPr>
          <a:xfrm>
            <a:off x="23265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298" name="Google Shape;9298;p114"/>
          <p:cNvSpPr/>
          <p:nvPr/>
        </p:nvSpPr>
        <p:spPr>
          <a:xfrm>
            <a:off x="30638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9299" name="Google Shape;9299;p114"/>
          <p:cNvSpPr/>
          <p:nvPr/>
        </p:nvSpPr>
        <p:spPr>
          <a:xfrm>
            <a:off x="20946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14"/>
          <p:cNvSpPr/>
          <p:nvPr/>
        </p:nvSpPr>
        <p:spPr>
          <a:xfrm>
            <a:off x="28436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14"/>
          <p:cNvSpPr/>
          <p:nvPr/>
        </p:nvSpPr>
        <p:spPr>
          <a:xfrm>
            <a:off x="13788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02" name="Google Shape;9302;p114"/>
          <p:cNvCxnSpPr>
            <a:stCxn id="9301" idx="0"/>
            <a:endCxn id="9299" idx="0"/>
          </p:cNvCxnSpPr>
          <p:nvPr/>
        </p:nvCxnSpPr>
        <p:spPr>
          <a:xfrm rot="-5400000" flipH="1">
            <a:off x="17878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03" name="Google Shape;9303;p114"/>
          <p:cNvCxnSpPr>
            <a:stCxn id="9299" idx="0"/>
            <a:endCxn id="9300" idx="0"/>
          </p:cNvCxnSpPr>
          <p:nvPr/>
        </p:nvCxnSpPr>
        <p:spPr>
          <a:xfrm rot="-5400000" flipH="1">
            <a:off x="25203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04" name="Google Shape;9304;p114"/>
          <p:cNvSpPr/>
          <p:nvPr/>
        </p:nvSpPr>
        <p:spPr>
          <a:xfrm>
            <a:off x="36021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05" name="Google Shape;9305;p114"/>
          <p:cNvCxnSpPr>
            <a:stCxn id="9300" idx="0"/>
            <a:endCxn id="9304" idx="0"/>
          </p:cNvCxnSpPr>
          <p:nvPr/>
        </p:nvCxnSpPr>
        <p:spPr>
          <a:xfrm rot="-5400000" flipH="1">
            <a:off x="32740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06" name="Google Shape;9306;p114"/>
          <p:cNvCxnSpPr>
            <a:stCxn id="9301" idx="6"/>
            <a:endCxn id="9296" idx="1"/>
          </p:cNvCxnSpPr>
          <p:nvPr/>
        </p:nvCxnSpPr>
        <p:spPr>
          <a:xfrm>
            <a:off x="14817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07" name="Google Shape;9307;p114"/>
          <p:cNvCxnSpPr>
            <a:stCxn id="9296" idx="3"/>
            <a:endCxn id="9299" idx="2"/>
          </p:cNvCxnSpPr>
          <p:nvPr/>
        </p:nvCxnSpPr>
        <p:spPr>
          <a:xfrm>
            <a:off x="19926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08" name="Google Shape;9308;p114"/>
          <p:cNvCxnSpPr>
            <a:stCxn id="9299" idx="6"/>
            <a:endCxn id="9297" idx="1"/>
          </p:cNvCxnSpPr>
          <p:nvPr/>
        </p:nvCxnSpPr>
        <p:spPr>
          <a:xfrm>
            <a:off x="21975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09" name="Google Shape;9309;p114"/>
          <p:cNvCxnSpPr>
            <a:stCxn id="9297" idx="3"/>
            <a:endCxn id="9300" idx="2"/>
          </p:cNvCxnSpPr>
          <p:nvPr/>
        </p:nvCxnSpPr>
        <p:spPr>
          <a:xfrm>
            <a:off x="27297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10" name="Google Shape;9310;p114"/>
          <p:cNvCxnSpPr>
            <a:stCxn id="9300" idx="6"/>
            <a:endCxn id="9298" idx="1"/>
          </p:cNvCxnSpPr>
          <p:nvPr/>
        </p:nvCxnSpPr>
        <p:spPr>
          <a:xfrm>
            <a:off x="29465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11" name="Google Shape;9311;p114"/>
          <p:cNvCxnSpPr>
            <a:stCxn id="9298" idx="3"/>
            <a:endCxn id="9304" idx="2"/>
          </p:cNvCxnSpPr>
          <p:nvPr/>
        </p:nvCxnSpPr>
        <p:spPr>
          <a:xfrm>
            <a:off x="34670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12" name="Google Shape;9312;p114"/>
          <p:cNvCxnSpPr>
            <a:stCxn id="9304" idx="6"/>
          </p:cNvCxnSpPr>
          <p:nvPr/>
        </p:nvCxnSpPr>
        <p:spPr>
          <a:xfrm rot="10800000" flipH="1">
            <a:off x="37050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13" name="Google Shape;9313;p114"/>
          <p:cNvSpPr/>
          <p:nvPr/>
        </p:nvSpPr>
        <p:spPr>
          <a:xfrm>
            <a:off x="48263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14" name="Google Shape;9314;p114"/>
          <p:cNvSpPr/>
          <p:nvPr/>
        </p:nvSpPr>
        <p:spPr>
          <a:xfrm>
            <a:off x="5563496"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315" name="Google Shape;9315;p114"/>
          <p:cNvSpPr/>
          <p:nvPr/>
        </p:nvSpPr>
        <p:spPr>
          <a:xfrm>
            <a:off x="6300700" y="46009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R3</a:t>
            </a:r>
            <a:endParaRPr sz="1000"/>
          </a:p>
        </p:txBody>
      </p:sp>
      <p:sp>
        <p:nvSpPr>
          <p:cNvPr id="9316" name="Google Shape;9316;p114"/>
          <p:cNvSpPr/>
          <p:nvPr/>
        </p:nvSpPr>
        <p:spPr>
          <a:xfrm>
            <a:off x="533153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114"/>
          <p:cNvSpPr/>
          <p:nvPr/>
        </p:nvSpPr>
        <p:spPr>
          <a:xfrm>
            <a:off x="6080565"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114"/>
          <p:cNvSpPr/>
          <p:nvPr/>
        </p:nvSpPr>
        <p:spPr>
          <a:xfrm>
            <a:off x="46157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19" name="Google Shape;9319;p114"/>
          <p:cNvCxnSpPr>
            <a:stCxn id="9318" idx="0"/>
            <a:endCxn id="9316" idx="0"/>
          </p:cNvCxnSpPr>
          <p:nvPr/>
        </p:nvCxnSpPr>
        <p:spPr>
          <a:xfrm rot="-5400000" flipH="1">
            <a:off x="5024750" y="432315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20" name="Google Shape;9320;p114"/>
          <p:cNvCxnSpPr>
            <a:stCxn id="9316" idx="0"/>
            <a:endCxn id="9317" idx="0"/>
          </p:cNvCxnSpPr>
          <p:nvPr/>
        </p:nvCxnSpPr>
        <p:spPr>
          <a:xfrm rot="-5400000" flipH="1">
            <a:off x="5757235" y="430650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9321" name="Google Shape;9321;p114"/>
          <p:cNvSpPr/>
          <p:nvPr/>
        </p:nvSpPr>
        <p:spPr>
          <a:xfrm>
            <a:off x="6839000" y="46807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22" name="Google Shape;9322;p114"/>
          <p:cNvCxnSpPr>
            <a:stCxn id="9317" idx="0"/>
            <a:endCxn id="9321" idx="0"/>
          </p:cNvCxnSpPr>
          <p:nvPr/>
        </p:nvCxnSpPr>
        <p:spPr>
          <a:xfrm rot="-5400000" flipH="1">
            <a:off x="6510915" y="430185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9323" name="Google Shape;9323;p114"/>
          <p:cNvCxnSpPr>
            <a:stCxn id="9318" idx="6"/>
            <a:endCxn id="9313" idx="1"/>
          </p:cNvCxnSpPr>
          <p:nvPr/>
        </p:nvCxnSpPr>
        <p:spPr>
          <a:xfrm>
            <a:off x="4718600" y="473220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9324" name="Google Shape;9324;p114"/>
          <p:cNvCxnSpPr>
            <a:stCxn id="9313" idx="3"/>
            <a:endCxn id="9316" idx="2"/>
          </p:cNvCxnSpPr>
          <p:nvPr/>
        </p:nvCxnSpPr>
        <p:spPr>
          <a:xfrm>
            <a:off x="5229500" y="473220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25" name="Google Shape;9325;p114"/>
          <p:cNvCxnSpPr>
            <a:stCxn id="9316" idx="6"/>
            <a:endCxn id="9314" idx="1"/>
          </p:cNvCxnSpPr>
          <p:nvPr/>
        </p:nvCxnSpPr>
        <p:spPr>
          <a:xfrm>
            <a:off x="5434435" y="473220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26" name="Google Shape;9326;p114"/>
          <p:cNvCxnSpPr>
            <a:stCxn id="9314" idx="3"/>
            <a:endCxn id="9317" idx="2"/>
          </p:cNvCxnSpPr>
          <p:nvPr/>
        </p:nvCxnSpPr>
        <p:spPr>
          <a:xfrm>
            <a:off x="5966696" y="47322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27" name="Google Shape;9327;p114"/>
          <p:cNvCxnSpPr>
            <a:stCxn id="9317" idx="6"/>
            <a:endCxn id="9315" idx="1"/>
          </p:cNvCxnSpPr>
          <p:nvPr/>
        </p:nvCxnSpPr>
        <p:spPr>
          <a:xfrm>
            <a:off x="6183465" y="473220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9328" name="Google Shape;9328;p114"/>
          <p:cNvCxnSpPr>
            <a:stCxn id="9315" idx="3"/>
            <a:endCxn id="9321" idx="2"/>
          </p:cNvCxnSpPr>
          <p:nvPr/>
        </p:nvCxnSpPr>
        <p:spPr>
          <a:xfrm>
            <a:off x="6703900" y="473220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9329" name="Google Shape;9329;p114"/>
          <p:cNvCxnSpPr>
            <a:stCxn id="9321" idx="6"/>
          </p:cNvCxnSpPr>
          <p:nvPr/>
        </p:nvCxnSpPr>
        <p:spPr>
          <a:xfrm rot="10800000" flipH="1">
            <a:off x="6941900" y="472440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9330" name="Google Shape;9330;p114"/>
          <p:cNvSpPr/>
          <p:nvPr/>
        </p:nvSpPr>
        <p:spPr>
          <a:xfrm>
            <a:off x="4826300" y="412927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1" name="Google Shape;9331;p114"/>
          <p:cNvSpPr/>
          <p:nvPr/>
        </p:nvSpPr>
        <p:spPr>
          <a:xfrm>
            <a:off x="5331535" y="420907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2" name="Google Shape;9332;p114"/>
          <p:cNvCxnSpPr>
            <a:stCxn id="9330" idx="3"/>
            <a:endCxn id="9331" idx="2"/>
          </p:cNvCxnSpPr>
          <p:nvPr/>
        </p:nvCxnSpPr>
        <p:spPr>
          <a:xfrm>
            <a:off x="5229500" y="4260525"/>
            <a:ext cx="102000" cy="0"/>
          </a:xfrm>
          <a:prstGeom prst="straightConnector1">
            <a:avLst/>
          </a:prstGeom>
          <a:noFill/>
          <a:ln w="9525" cap="flat" cmpd="sng">
            <a:solidFill>
              <a:schemeClr val="dk2"/>
            </a:solidFill>
            <a:prstDash val="solid"/>
            <a:round/>
            <a:headEnd type="none" w="med" len="med"/>
            <a:tailEnd type="none" w="med" len="med"/>
          </a:ln>
        </p:spPr>
      </p:cxnSp>
      <p:sp>
        <p:nvSpPr>
          <p:cNvPr id="9333" name="Google Shape;9333;p114"/>
          <p:cNvSpPr/>
          <p:nvPr/>
        </p:nvSpPr>
        <p:spPr>
          <a:xfrm>
            <a:off x="4826300" y="370550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4" name="Google Shape;9334;p114"/>
          <p:cNvSpPr/>
          <p:nvPr/>
        </p:nvSpPr>
        <p:spPr>
          <a:xfrm>
            <a:off x="5331535" y="378530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5" name="Google Shape;9335;p114"/>
          <p:cNvCxnSpPr>
            <a:stCxn id="9333" idx="3"/>
            <a:endCxn id="9334" idx="2"/>
          </p:cNvCxnSpPr>
          <p:nvPr/>
        </p:nvCxnSpPr>
        <p:spPr>
          <a:xfrm>
            <a:off x="5229500" y="3836755"/>
            <a:ext cx="102000" cy="0"/>
          </a:xfrm>
          <a:prstGeom prst="straightConnector1">
            <a:avLst/>
          </a:prstGeom>
          <a:noFill/>
          <a:ln w="9525" cap="flat" cmpd="sng">
            <a:solidFill>
              <a:schemeClr val="dk2"/>
            </a:solidFill>
            <a:prstDash val="solid"/>
            <a:round/>
            <a:headEnd type="none" w="med" len="med"/>
            <a:tailEnd type="none" w="med" len="med"/>
          </a:ln>
        </p:spPr>
      </p:cxnSp>
      <p:sp>
        <p:nvSpPr>
          <p:cNvPr id="9336" name="Google Shape;9336;p114"/>
          <p:cNvSpPr/>
          <p:nvPr/>
        </p:nvSpPr>
        <p:spPr>
          <a:xfrm>
            <a:off x="4826288" y="321466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R1</a:t>
            </a:r>
            <a:endParaRPr sz="1000"/>
          </a:p>
        </p:txBody>
      </p:sp>
      <p:sp>
        <p:nvSpPr>
          <p:cNvPr id="9337" name="Google Shape;9337;p114"/>
          <p:cNvSpPr/>
          <p:nvPr/>
        </p:nvSpPr>
        <p:spPr>
          <a:xfrm>
            <a:off x="5331523" y="329446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8" name="Google Shape;9338;p114"/>
          <p:cNvCxnSpPr>
            <a:stCxn id="9336" idx="3"/>
            <a:endCxn id="9337" idx="2"/>
          </p:cNvCxnSpPr>
          <p:nvPr/>
        </p:nvCxnSpPr>
        <p:spPr>
          <a:xfrm>
            <a:off x="5229488" y="334591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9339" name="Google Shape;9339;p114"/>
          <p:cNvCxnSpPr>
            <a:endCxn id="9331" idx="0"/>
          </p:cNvCxnSpPr>
          <p:nvPr/>
        </p:nvCxnSpPr>
        <p:spPr>
          <a:xfrm rot="10800000" flipH="1">
            <a:off x="4665085" y="420907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9340" name="Google Shape;9340;p114"/>
          <p:cNvCxnSpPr>
            <a:stCxn id="9318" idx="0"/>
            <a:endCxn id="9334" idx="0"/>
          </p:cNvCxnSpPr>
          <p:nvPr/>
        </p:nvCxnSpPr>
        <p:spPr>
          <a:xfrm rot="-5400000">
            <a:off x="4577300" y="387510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9341" name="Google Shape;9341;p114"/>
          <p:cNvCxnSpPr>
            <a:stCxn id="9318" idx="0"/>
            <a:endCxn id="9337" idx="0"/>
          </p:cNvCxnSpPr>
          <p:nvPr/>
        </p:nvCxnSpPr>
        <p:spPr>
          <a:xfrm rot="-5400000">
            <a:off x="4331900" y="362970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9342" name="Google Shape;9342;p114"/>
          <p:cNvSpPr/>
          <p:nvPr/>
        </p:nvSpPr>
        <p:spPr>
          <a:xfrm>
            <a:off x="5563496" y="37055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R2</a:t>
            </a:r>
            <a:endParaRPr sz="1000"/>
          </a:p>
        </p:txBody>
      </p:sp>
      <p:sp>
        <p:nvSpPr>
          <p:cNvPr id="9343" name="Google Shape;9343;p114"/>
          <p:cNvSpPr/>
          <p:nvPr/>
        </p:nvSpPr>
        <p:spPr>
          <a:xfrm>
            <a:off x="6080565" y="37853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44" name="Google Shape;9344;p114"/>
          <p:cNvCxnSpPr>
            <a:stCxn id="9331" idx="6"/>
            <a:endCxn id="9317" idx="0"/>
          </p:cNvCxnSpPr>
          <p:nvPr/>
        </p:nvCxnSpPr>
        <p:spPr>
          <a:xfrm>
            <a:off x="5434435" y="426052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9345" name="Google Shape;9345;p114"/>
          <p:cNvCxnSpPr>
            <a:stCxn id="9334" idx="6"/>
            <a:endCxn id="9342" idx="1"/>
          </p:cNvCxnSpPr>
          <p:nvPr/>
        </p:nvCxnSpPr>
        <p:spPr>
          <a:xfrm>
            <a:off x="5434435" y="383675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9346" name="Google Shape;9346;p114"/>
          <p:cNvCxnSpPr>
            <a:stCxn id="9342" idx="3"/>
            <a:endCxn id="9343" idx="2"/>
          </p:cNvCxnSpPr>
          <p:nvPr/>
        </p:nvCxnSpPr>
        <p:spPr>
          <a:xfrm>
            <a:off x="5966696" y="38367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9347" name="Google Shape;9347;p114"/>
          <p:cNvCxnSpPr>
            <a:stCxn id="9337" idx="6"/>
            <a:endCxn id="9343" idx="0"/>
          </p:cNvCxnSpPr>
          <p:nvPr/>
        </p:nvCxnSpPr>
        <p:spPr>
          <a:xfrm>
            <a:off x="5434423" y="334591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9348" name="Google Shape;9348;p114"/>
          <p:cNvCxnSpPr>
            <a:stCxn id="9343" idx="6"/>
            <a:endCxn id="9321" idx="0"/>
          </p:cNvCxnSpPr>
          <p:nvPr/>
        </p:nvCxnSpPr>
        <p:spPr>
          <a:xfrm>
            <a:off x="6183465" y="383675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9349" name="Google Shape;9349;p114"/>
          <p:cNvCxnSpPr>
            <a:stCxn id="9318" idx="0"/>
            <a:endCxn id="9330" idx="1"/>
          </p:cNvCxnSpPr>
          <p:nvPr/>
        </p:nvCxnSpPr>
        <p:spPr>
          <a:xfrm rot="-5400000">
            <a:off x="4536650" y="439095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9350" name="Google Shape;9350;p114"/>
          <p:cNvCxnSpPr>
            <a:stCxn id="9318" idx="0"/>
            <a:endCxn id="9333" idx="1"/>
          </p:cNvCxnSpPr>
          <p:nvPr/>
        </p:nvCxnSpPr>
        <p:spPr>
          <a:xfrm rot="-5400000">
            <a:off x="4324850" y="417915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9351" name="Google Shape;9351;p114"/>
          <p:cNvCxnSpPr>
            <a:stCxn id="9318" idx="0"/>
            <a:endCxn id="9336" idx="1"/>
          </p:cNvCxnSpPr>
          <p:nvPr/>
        </p:nvCxnSpPr>
        <p:spPr>
          <a:xfrm rot="-5400000">
            <a:off x="4079300" y="3933900"/>
            <a:ext cx="1334700" cy="159000"/>
          </a:xfrm>
          <a:prstGeom prst="curvedConnector2">
            <a:avLst/>
          </a:prstGeom>
          <a:noFill/>
          <a:ln w="9525" cap="flat" cmpd="sng">
            <a:solidFill>
              <a:schemeClr val="dk2"/>
            </a:solidFill>
            <a:prstDash val="solid"/>
            <a:round/>
            <a:headEnd type="none" w="med" len="med"/>
            <a:tailEnd type="none" w="med" len="med"/>
          </a:ln>
        </p:spPr>
      </p:cxnSp>
      <p:sp>
        <p:nvSpPr>
          <p:cNvPr id="9352" name="Google Shape;9352;p114"/>
          <p:cNvSpPr/>
          <p:nvPr/>
        </p:nvSpPr>
        <p:spPr>
          <a:xfrm>
            <a:off x="1800124" y="107749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9353" name="Google Shape;9353;p114"/>
          <p:cNvCxnSpPr>
            <a:endCxn id="9352" idx="0"/>
          </p:cNvCxnSpPr>
          <p:nvPr/>
        </p:nvCxnSpPr>
        <p:spPr>
          <a:xfrm>
            <a:off x="2350324" y="721392"/>
            <a:ext cx="0" cy="356100"/>
          </a:xfrm>
          <a:prstGeom prst="straightConnector1">
            <a:avLst/>
          </a:prstGeom>
          <a:noFill/>
          <a:ln w="9525" cap="flat" cmpd="sng">
            <a:solidFill>
              <a:schemeClr val="dk2"/>
            </a:solidFill>
            <a:prstDash val="solid"/>
            <a:round/>
            <a:headEnd type="none" w="med" len="med"/>
            <a:tailEnd type="triangle" w="med" len="med"/>
          </a:ln>
        </p:spPr>
      </p:cxnSp>
      <p:sp>
        <p:nvSpPr>
          <p:cNvPr id="9354" name="Google Shape;9354;p114"/>
          <p:cNvSpPr/>
          <p:nvPr/>
        </p:nvSpPr>
        <p:spPr>
          <a:xfrm>
            <a:off x="1770563" y="32654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9355" name="Google Shape;9355;p114"/>
          <p:cNvSpPr txBox="1"/>
          <p:nvPr/>
        </p:nvSpPr>
        <p:spPr>
          <a:xfrm>
            <a:off x="2104070" y="674592"/>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9356" name="Google Shape;9356;p114"/>
          <p:cNvSpPr txBox="1"/>
          <p:nvPr/>
        </p:nvSpPr>
        <p:spPr>
          <a:xfrm>
            <a:off x="1374112" y="1070308"/>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9357" name="Google Shape;9357;p114"/>
          <p:cNvCxnSpPr/>
          <p:nvPr/>
        </p:nvCxnSpPr>
        <p:spPr>
          <a:xfrm>
            <a:off x="2350313" y="1476008"/>
            <a:ext cx="0" cy="356100"/>
          </a:xfrm>
          <a:prstGeom prst="straightConnector1">
            <a:avLst/>
          </a:prstGeom>
          <a:noFill/>
          <a:ln w="9525" cap="flat" cmpd="sng">
            <a:solidFill>
              <a:schemeClr val="dk2"/>
            </a:solidFill>
            <a:prstDash val="solid"/>
            <a:round/>
            <a:headEnd type="none" w="med" len="med"/>
            <a:tailEnd type="triangle" w="med" len="med"/>
          </a:ln>
        </p:spPr>
      </p:cxnSp>
      <p:sp>
        <p:nvSpPr>
          <p:cNvPr id="9358" name="Google Shape;9358;p114"/>
          <p:cNvSpPr txBox="1"/>
          <p:nvPr/>
        </p:nvSpPr>
        <p:spPr>
          <a:xfrm>
            <a:off x="1900462" y="1752233"/>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a:t>
            </a:r>
            <a:endParaRPr sz="1200"/>
          </a:p>
        </p:txBody>
      </p:sp>
      <p:sp>
        <p:nvSpPr>
          <p:cNvPr id="9359" name="Google Shape;9359;p114"/>
          <p:cNvSpPr/>
          <p:nvPr/>
        </p:nvSpPr>
        <p:spPr>
          <a:xfrm>
            <a:off x="4479740" y="106685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9360" name="Google Shape;9360;p114"/>
          <p:cNvCxnSpPr>
            <a:endCxn id="9359" idx="0"/>
          </p:cNvCxnSpPr>
          <p:nvPr/>
        </p:nvCxnSpPr>
        <p:spPr>
          <a:xfrm>
            <a:off x="5029940" y="710750"/>
            <a:ext cx="0" cy="356100"/>
          </a:xfrm>
          <a:prstGeom prst="straightConnector1">
            <a:avLst/>
          </a:prstGeom>
          <a:noFill/>
          <a:ln w="9525" cap="flat" cmpd="sng">
            <a:solidFill>
              <a:schemeClr val="dk2"/>
            </a:solidFill>
            <a:prstDash val="solid"/>
            <a:round/>
            <a:headEnd type="none" w="med" len="med"/>
            <a:tailEnd type="triangle" w="med" len="med"/>
          </a:ln>
        </p:spPr>
      </p:cxnSp>
      <p:sp>
        <p:nvSpPr>
          <p:cNvPr id="9361" name="Google Shape;9361;p114"/>
          <p:cNvSpPr/>
          <p:nvPr/>
        </p:nvSpPr>
        <p:spPr>
          <a:xfrm>
            <a:off x="4450179" y="31590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9362" name="Google Shape;9362;p114"/>
          <p:cNvSpPr txBox="1"/>
          <p:nvPr/>
        </p:nvSpPr>
        <p:spPr>
          <a:xfrm>
            <a:off x="4783687" y="67866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9363" name="Google Shape;9363;p114"/>
          <p:cNvSpPr txBox="1"/>
          <p:nvPr/>
        </p:nvSpPr>
        <p:spPr>
          <a:xfrm>
            <a:off x="4053729" y="105966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9364" name="Google Shape;9364;p114"/>
          <p:cNvCxnSpPr/>
          <p:nvPr/>
        </p:nvCxnSpPr>
        <p:spPr>
          <a:xfrm flipH="1">
            <a:off x="5028729" y="146536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9365" name="Google Shape;9365;p114"/>
          <p:cNvSpPr txBox="1"/>
          <p:nvPr/>
        </p:nvSpPr>
        <p:spPr>
          <a:xfrm>
            <a:off x="4580079" y="199440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9366" name="Google Shape;9366;p114"/>
          <p:cNvSpPr/>
          <p:nvPr/>
        </p:nvSpPr>
        <p:spPr>
          <a:xfrm>
            <a:off x="4909563" y="162710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67" name="Google Shape;9367;p114"/>
          <p:cNvCxnSpPr/>
          <p:nvPr/>
        </p:nvCxnSpPr>
        <p:spPr>
          <a:xfrm>
            <a:off x="5043488" y="86380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9368" name="Google Shape;9368;p114"/>
          <p:cNvCxnSpPr/>
          <p:nvPr/>
        </p:nvCxnSpPr>
        <p:spPr>
          <a:xfrm>
            <a:off x="5911779" y="85643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9369" name="Google Shape;9369;p114"/>
          <p:cNvCxnSpPr/>
          <p:nvPr/>
        </p:nvCxnSpPr>
        <p:spPr>
          <a:xfrm>
            <a:off x="5161563" y="1759700"/>
            <a:ext cx="756600" cy="0"/>
          </a:xfrm>
          <a:prstGeom prst="straightConnector1">
            <a:avLst/>
          </a:prstGeom>
          <a:noFill/>
          <a:ln w="9525" cap="flat" cmpd="sng">
            <a:solidFill>
              <a:schemeClr val="dk2"/>
            </a:solidFill>
            <a:prstDash val="solid"/>
            <a:round/>
            <a:headEnd type="triangle" w="med" len="med"/>
            <a:tailEnd type="none" w="med" len="med"/>
          </a:ln>
        </p:spPr>
      </p:cxnSp>
      <p:sp>
        <p:nvSpPr>
          <p:cNvPr id="9370" name="Google Shape;9370;p114"/>
          <p:cNvSpPr txBox="1"/>
          <p:nvPr/>
        </p:nvSpPr>
        <p:spPr>
          <a:xfrm>
            <a:off x="5855142" y="108250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9371" name="Google Shape;9371;p114"/>
          <p:cNvCxnSpPr>
            <a:stCxn id="9366" idx="4"/>
          </p:cNvCxnSpPr>
          <p:nvPr/>
        </p:nvCxnSpPr>
        <p:spPr>
          <a:xfrm>
            <a:off x="5035563" y="1879100"/>
            <a:ext cx="0" cy="198900"/>
          </a:xfrm>
          <a:prstGeom prst="straightConnector1">
            <a:avLst/>
          </a:prstGeom>
          <a:noFill/>
          <a:ln w="9525" cap="flat" cmpd="sng">
            <a:solidFill>
              <a:schemeClr val="dk2"/>
            </a:solidFill>
            <a:prstDash val="solid"/>
            <a:round/>
            <a:headEnd type="none" w="med" len="med"/>
            <a:tailEnd type="triangle" w="med" len="med"/>
          </a:ln>
        </p:spPr>
      </p:cxnSp>
      <p:sp>
        <p:nvSpPr>
          <p:cNvPr id="9372" name="Google Shape;9372;p114"/>
          <p:cNvSpPr txBox="1"/>
          <p:nvPr/>
        </p:nvSpPr>
        <p:spPr>
          <a:xfrm>
            <a:off x="4751751" y="156973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376"/>
        <p:cNvGrpSpPr/>
        <p:nvPr/>
      </p:nvGrpSpPr>
      <p:grpSpPr>
        <a:xfrm>
          <a:off x="0" y="0"/>
          <a:ext cx="0" cy="0"/>
          <a:chOff x="0" y="0"/>
          <a:chExt cx="0" cy="0"/>
        </a:xfrm>
      </p:grpSpPr>
      <p:sp>
        <p:nvSpPr>
          <p:cNvPr id="9377" name="Google Shape;9377;p115"/>
          <p:cNvSpPr/>
          <p:nvPr/>
        </p:nvSpPr>
        <p:spPr>
          <a:xfrm rot="5400000">
            <a:off x="452075" y="245233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378" name="Google Shape;9378;p115"/>
          <p:cNvSpPr/>
          <p:nvPr/>
        </p:nvSpPr>
        <p:spPr>
          <a:xfrm rot="5400000">
            <a:off x="816925" y="245333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379" name="Google Shape;9379;p115"/>
          <p:cNvSpPr/>
          <p:nvPr/>
        </p:nvSpPr>
        <p:spPr>
          <a:xfrm rot="5400000">
            <a:off x="3111696" y="244440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9380" name="Google Shape;9380;p115"/>
          <p:cNvCxnSpPr>
            <a:stCxn id="9377" idx="0"/>
            <a:endCxn id="9378" idx="2"/>
          </p:cNvCxnSpPr>
          <p:nvPr/>
        </p:nvCxnSpPr>
        <p:spPr>
          <a:xfrm>
            <a:off x="1006775" y="258988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9381" name="Google Shape;9381;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2" name="Google Shape;9382;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3" name="Google Shape;9383;p115"/>
          <p:cNvCxnSpPr>
            <a:stCxn id="9379" idx="0"/>
            <a:endCxn id="9379" idx="0"/>
          </p:cNvCxnSpPr>
          <p:nvPr/>
        </p:nvCxnSpPr>
        <p:spPr>
          <a:xfrm>
            <a:off x="3666396" y="2581955"/>
            <a:ext cx="0" cy="0"/>
          </a:xfrm>
          <a:prstGeom prst="straightConnector1">
            <a:avLst/>
          </a:prstGeom>
          <a:noFill/>
          <a:ln w="9525" cap="flat" cmpd="sng">
            <a:solidFill>
              <a:schemeClr val="dk2"/>
            </a:solidFill>
            <a:prstDash val="solid"/>
            <a:round/>
            <a:headEnd type="none" w="med" len="med"/>
            <a:tailEnd type="none" w="med" len="med"/>
          </a:ln>
        </p:spPr>
      </p:cxnSp>
      <p:cxnSp>
        <p:nvCxnSpPr>
          <p:cNvPr id="9384" name="Google Shape;9384;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85" name="Google Shape;9385;p115"/>
          <p:cNvCxnSpPr/>
          <p:nvPr/>
        </p:nvCxnSpPr>
        <p:spPr>
          <a:xfrm>
            <a:off x="3129275" y="2560030"/>
            <a:ext cx="0" cy="0"/>
          </a:xfrm>
          <a:prstGeom prst="straightConnector1">
            <a:avLst/>
          </a:prstGeom>
          <a:noFill/>
          <a:ln w="9525" cap="flat" cmpd="sng">
            <a:solidFill>
              <a:schemeClr val="dk2"/>
            </a:solidFill>
            <a:prstDash val="solid"/>
            <a:round/>
            <a:headEnd type="none" w="med" len="med"/>
            <a:tailEnd type="none" w="med" len="med"/>
          </a:ln>
        </p:spPr>
      </p:cxnSp>
      <p:cxnSp>
        <p:nvCxnSpPr>
          <p:cNvPr id="9386" name="Google Shape;9386;p115"/>
          <p:cNvCxnSpPr>
            <a:stCxn id="9379" idx="2"/>
          </p:cNvCxnSpPr>
          <p:nvPr/>
        </p:nvCxnSpPr>
        <p:spPr>
          <a:xfrm rot="10800000">
            <a:off x="3323796" y="2581955"/>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87" name="Google Shape;9387;p115"/>
          <p:cNvCxnSpPr>
            <a:endCxn id="9378" idx="0"/>
          </p:cNvCxnSpPr>
          <p:nvPr/>
        </p:nvCxnSpPr>
        <p:spPr>
          <a:xfrm rot="10800000">
            <a:off x="1371625" y="2590880"/>
            <a:ext cx="67500" cy="0"/>
          </a:xfrm>
          <a:prstGeom prst="straightConnector1">
            <a:avLst/>
          </a:prstGeom>
          <a:noFill/>
          <a:ln w="9525" cap="flat" cmpd="sng">
            <a:solidFill>
              <a:schemeClr val="dk2"/>
            </a:solidFill>
            <a:prstDash val="solid"/>
            <a:round/>
            <a:headEnd type="none" w="med" len="med"/>
            <a:tailEnd type="none" w="med" len="med"/>
          </a:ln>
        </p:spPr>
      </p:cxnSp>
      <p:cxnSp>
        <p:nvCxnSpPr>
          <p:cNvPr id="9388" name="Google Shape;9388;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cxnSp>
        <p:nvCxnSpPr>
          <p:cNvPr id="9389" name="Google Shape;9389;p115"/>
          <p:cNvCxnSpPr/>
          <p:nvPr/>
        </p:nvCxnSpPr>
        <p:spPr>
          <a:xfrm>
            <a:off x="3281675" y="2712430"/>
            <a:ext cx="0" cy="0"/>
          </a:xfrm>
          <a:prstGeom prst="straightConnector1">
            <a:avLst/>
          </a:prstGeom>
          <a:noFill/>
          <a:ln w="9525" cap="flat" cmpd="sng">
            <a:solidFill>
              <a:schemeClr val="dk2"/>
            </a:solidFill>
            <a:prstDash val="solid"/>
            <a:round/>
            <a:headEnd type="none" w="med" len="med"/>
            <a:tailEnd type="none" w="med" len="med"/>
          </a:ln>
        </p:spPr>
      </p:cxnSp>
      <p:sp>
        <p:nvSpPr>
          <p:cNvPr id="9390" name="Google Shape;9390;p115"/>
          <p:cNvSpPr/>
          <p:nvPr/>
        </p:nvSpPr>
        <p:spPr>
          <a:xfrm>
            <a:off x="37499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2</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391" name="Google Shape;9391;p115"/>
          <p:cNvSpPr/>
          <p:nvPr/>
        </p:nvSpPr>
        <p:spPr>
          <a:xfrm>
            <a:off x="38252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15"/>
          <p:cNvSpPr/>
          <p:nvPr/>
        </p:nvSpPr>
        <p:spPr>
          <a:xfrm>
            <a:off x="41417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15"/>
          <p:cNvSpPr/>
          <p:nvPr/>
        </p:nvSpPr>
        <p:spPr>
          <a:xfrm>
            <a:off x="44583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15"/>
          <p:cNvSpPr/>
          <p:nvPr/>
        </p:nvSpPr>
        <p:spPr>
          <a:xfrm>
            <a:off x="47748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15"/>
          <p:cNvSpPr/>
          <p:nvPr/>
        </p:nvSpPr>
        <p:spPr>
          <a:xfrm>
            <a:off x="50914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6" name="Google Shape;9396;p115"/>
          <p:cNvCxnSpPr>
            <a:stCxn id="9391" idx="6"/>
            <a:endCxn id="9392" idx="2"/>
          </p:cNvCxnSpPr>
          <p:nvPr/>
        </p:nvCxnSpPr>
        <p:spPr>
          <a:xfrm>
            <a:off x="39194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397" name="Google Shape;9397;p115"/>
          <p:cNvCxnSpPr>
            <a:stCxn id="9392" idx="6"/>
            <a:endCxn id="9393" idx="2"/>
          </p:cNvCxnSpPr>
          <p:nvPr/>
        </p:nvCxnSpPr>
        <p:spPr>
          <a:xfrm>
            <a:off x="42359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398" name="Google Shape;9398;p115"/>
          <p:cNvCxnSpPr>
            <a:stCxn id="9393" idx="6"/>
            <a:endCxn id="9394" idx="2"/>
          </p:cNvCxnSpPr>
          <p:nvPr/>
        </p:nvCxnSpPr>
        <p:spPr>
          <a:xfrm>
            <a:off x="45525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399" name="Google Shape;9399;p115"/>
          <p:cNvCxnSpPr>
            <a:stCxn id="9394" idx="6"/>
            <a:endCxn id="9395" idx="2"/>
          </p:cNvCxnSpPr>
          <p:nvPr/>
        </p:nvCxnSpPr>
        <p:spPr>
          <a:xfrm>
            <a:off x="48690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00" name="Google Shape;9400;p115"/>
          <p:cNvCxnSpPr>
            <a:stCxn id="9391" idx="4"/>
            <a:endCxn id="9393" idx="2"/>
          </p:cNvCxnSpPr>
          <p:nvPr/>
        </p:nvCxnSpPr>
        <p:spPr>
          <a:xfrm rot="-5400000">
            <a:off x="4142183" y="224572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9401" name="Google Shape;9401;p115"/>
          <p:cNvCxnSpPr>
            <a:stCxn id="9391" idx="4"/>
            <a:endCxn id="9394" idx="2"/>
          </p:cNvCxnSpPr>
          <p:nvPr/>
        </p:nvCxnSpPr>
        <p:spPr>
          <a:xfrm rot="-5400000">
            <a:off x="4300433" y="208747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9402" name="Google Shape;9402;p115"/>
          <p:cNvCxnSpPr>
            <a:stCxn id="9391" idx="4"/>
            <a:endCxn id="9395" idx="2"/>
          </p:cNvCxnSpPr>
          <p:nvPr/>
        </p:nvCxnSpPr>
        <p:spPr>
          <a:xfrm rot="-5400000">
            <a:off x="4458833" y="192907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9403" name="Google Shape;9403;p115"/>
          <p:cNvCxnSpPr>
            <a:stCxn id="9392" idx="4"/>
            <a:endCxn id="9394" idx="2"/>
          </p:cNvCxnSpPr>
          <p:nvPr/>
        </p:nvCxnSpPr>
        <p:spPr>
          <a:xfrm rot="-5400000">
            <a:off x="4458281"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9404" name="Google Shape;9404;p115"/>
          <p:cNvCxnSpPr>
            <a:stCxn id="9392" idx="4"/>
            <a:endCxn id="9395" idx="2"/>
          </p:cNvCxnSpPr>
          <p:nvPr/>
        </p:nvCxnSpPr>
        <p:spPr>
          <a:xfrm rot="-5400000">
            <a:off x="4616531" y="208803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9405" name="Google Shape;9405;p115"/>
          <p:cNvCxnSpPr>
            <a:stCxn id="9393" idx="4"/>
            <a:endCxn id="9395" idx="2"/>
          </p:cNvCxnSpPr>
          <p:nvPr/>
        </p:nvCxnSpPr>
        <p:spPr>
          <a:xfrm rot="-5400000">
            <a:off x="4774828" y="224628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9406" name="Google Shape;9406;p115"/>
          <p:cNvSpPr/>
          <p:nvPr/>
        </p:nvSpPr>
        <p:spPr>
          <a:xfrm>
            <a:off x="6042557" y="216056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3</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07" name="Google Shape;9407;p115"/>
          <p:cNvSpPr/>
          <p:nvPr/>
        </p:nvSpPr>
        <p:spPr>
          <a:xfrm>
            <a:off x="6117817" y="246334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15"/>
          <p:cNvSpPr/>
          <p:nvPr/>
        </p:nvSpPr>
        <p:spPr>
          <a:xfrm>
            <a:off x="6434365"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15"/>
          <p:cNvSpPr/>
          <p:nvPr/>
        </p:nvSpPr>
        <p:spPr>
          <a:xfrm>
            <a:off x="6750913"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15"/>
          <p:cNvSpPr/>
          <p:nvPr/>
        </p:nvSpPr>
        <p:spPr>
          <a:xfrm>
            <a:off x="7067461"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15"/>
          <p:cNvSpPr/>
          <p:nvPr/>
        </p:nvSpPr>
        <p:spPr>
          <a:xfrm>
            <a:off x="7384008" y="246435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2" name="Google Shape;9412;p115"/>
          <p:cNvCxnSpPr>
            <a:stCxn id="9407" idx="6"/>
            <a:endCxn id="9408" idx="2"/>
          </p:cNvCxnSpPr>
          <p:nvPr/>
        </p:nvCxnSpPr>
        <p:spPr>
          <a:xfrm>
            <a:off x="6212017" y="251044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13" name="Google Shape;9413;p115"/>
          <p:cNvCxnSpPr>
            <a:stCxn id="9408" idx="6"/>
            <a:endCxn id="9409" idx="2"/>
          </p:cNvCxnSpPr>
          <p:nvPr/>
        </p:nvCxnSpPr>
        <p:spPr>
          <a:xfrm>
            <a:off x="6528565"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4" name="Google Shape;9414;p115"/>
          <p:cNvCxnSpPr>
            <a:stCxn id="9409" idx="6"/>
            <a:endCxn id="9410" idx="2"/>
          </p:cNvCxnSpPr>
          <p:nvPr/>
        </p:nvCxnSpPr>
        <p:spPr>
          <a:xfrm>
            <a:off x="6845113"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5" name="Google Shape;9415;p115"/>
          <p:cNvCxnSpPr>
            <a:stCxn id="9410" idx="6"/>
            <a:endCxn id="9411" idx="2"/>
          </p:cNvCxnSpPr>
          <p:nvPr/>
        </p:nvCxnSpPr>
        <p:spPr>
          <a:xfrm>
            <a:off x="7161661" y="251145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16" name="Google Shape;9416;p115"/>
          <p:cNvCxnSpPr>
            <a:stCxn id="9407" idx="4"/>
            <a:endCxn id="9409" idx="2"/>
          </p:cNvCxnSpPr>
          <p:nvPr/>
        </p:nvCxnSpPr>
        <p:spPr>
          <a:xfrm rot="-5400000">
            <a:off x="6434767" y="224149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9417" name="Google Shape;9417;p115"/>
          <p:cNvCxnSpPr>
            <a:stCxn id="9407" idx="4"/>
            <a:endCxn id="9410" idx="2"/>
          </p:cNvCxnSpPr>
          <p:nvPr/>
        </p:nvCxnSpPr>
        <p:spPr>
          <a:xfrm rot="-5400000">
            <a:off x="6593017" y="208324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9418" name="Google Shape;9418;p115"/>
          <p:cNvCxnSpPr>
            <a:stCxn id="9407" idx="4"/>
            <a:endCxn id="9411" idx="2"/>
          </p:cNvCxnSpPr>
          <p:nvPr/>
        </p:nvCxnSpPr>
        <p:spPr>
          <a:xfrm rot="-5400000">
            <a:off x="6751417" y="192484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9419" name="Google Shape;9419;p115"/>
          <p:cNvCxnSpPr>
            <a:stCxn id="9408" idx="4"/>
            <a:endCxn id="9410" idx="2"/>
          </p:cNvCxnSpPr>
          <p:nvPr/>
        </p:nvCxnSpPr>
        <p:spPr>
          <a:xfrm rot="-5400000">
            <a:off x="6750865" y="224205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9420" name="Google Shape;9420;p115"/>
          <p:cNvCxnSpPr>
            <a:stCxn id="9408" idx="4"/>
            <a:endCxn id="9411" idx="2"/>
          </p:cNvCxnSpPr>
          <p:nvPr/>
        </p:nvCxnSpPr>
        <p:spPr>
          <a:xfrm rot="-5400000">
            <a:off x="6909115" y="208380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9421" name="Google Shape;9421;p115"/>
          <p:cNvCxnSpPr>
            <a:stCxn id="9409" idx="4"/>
            <a:endCxn id="9411" idx="2"/>
          </p:cNvCxnSpPr>
          <p:nvPr/>
        </p:nvCxnSpPr>
        <p:spPr>
          <a:xfrm rot="-5400000">
            <a:off x="7067413" y="224205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9422" name="Google Shape;9422;p115"/>
          <p:cNvSpPr/>
          <p:nvPr/>
        </p:nvSpPr>
        <p:spPr>
          <a:xfrm rot="5400000">
            <a:off x="2772150" y="24444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423" name="Google Shape;9423;p115"/>
          <p:cNvSpPr/>
          <p:nvPr/>
        </p:nvSpPr>
        <p:spPr>
          <a:xfrm rot="5400000">
            <a:off x="5403018" y="244077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cxnSp>
        <p:nvCxnSpPr>
          <p:cNvPr id="9424" name="Google Shape;9424;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25" name="Google Shape;9425;p115"/>
          <p:cNvCxnSpPr/>
          <p:nvPr/>
        </p:nvCxnSpPr>
        <p:spPr>
          <a:xfrm>
            <a:off x="5420597" y="2538105"/>
            <a:ext cx="0" cy="0"/>
          </a:xfrm>
          <a:prstGeom prst="straightConnector1">
            <a:avLst/>
          </a:prstGeom>
          <a:noFill/>
          <a:ln w="9525" cap="flat" cmpd="sng">
            <a:solidFill>
              <a:schemeClr val="dk2"/>
            </a:solidFill>
            <a:prstDash val="solid"/>
            <a:round/>
            <a:headEnd type="none" w="med" len="med"/>
            <a:tailEnd type="none" w="med" len="med"/>
          </a:ln>
        </p:spPr>
      </p:cxnSp>
      <p:cxnSp>
        <p:nvCxnSpPr>
          <p:cNvPr id="9426" name="Google Shape;9426;p115"/>
          <p:cNvCxnSpPr>
            <a:stCxn id="9423" idx="2"/>
            <a:endCxn id="9427" idx="0"/>
          </p:cNvCxnSpPr>
          <p:nvPr/>
        </p:nvCxnSpPr>
        <p:spPr>
          <a:xfrm flipH="1">
            <a:off x="5618118" y="257832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9428" name="Google Shape;9428;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cxnSp>
        <p:nvCxnSpPr>
          <p:cNvPr id="9429" name="Google Shape;9429;p115"/>
          <p:cNvCxnSpPr/>
          <p:nvPr/>
        </p:nvCxnSpPr>
        <p:spPr>
          <a:xfrm>
            <a:off x="5586750" y="2690505"/>
            <a:ext cx="0" cy="0"/>
          </a:xfrm>
          <a:prstGeom prst="straightConnector1">
            <a:avLst/>
          </a:prstGeom>
          <a:noFill/>
          <a:ln w="9525" cap="flat" cmpd="sng">
            <a:solidFill>
              <a:schemeClr val="dk2"/>
            </a:solidFill>
            <a:prstDash val="solid"/>
            <a:round/>
            <a:headEnd type="none" w="med" len="med"/>
            <a:tailEnd type="none" w="med" len="med"/>
          </a:ln>
        </p:spPr>
      </p:cxnSp>
      <p:sp>
        <p:nvSpPr>
          <p:cNvPr id="9427" name="Google Shape;9427;p115"/>
          <p:cNvSpPr/>
          <p:nvPr/>
        </p:nvSpPr>
        <p:spPr>
          <a:xfrm rot="5400000">
            <a:off x="5063472" y="244199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a:t>
            </a:r>
            <a:endParaRPr sz="1200"/>
          </a:p>
        </p:txBody>
      </p:sp>
      <p:sp>
        <p:nvSpPr>
          <p:cNvPr id="9430" name="Google Shape;9430;p115"/>
          <p:cNvSpPr/>
          <p:nvPr/>
        </p:nvSpPr>
        <p:spPr>
          <a:xfrm>
            <a:off x="1433072" y="216480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Dense Block 1</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
        <p:nvSpPr>
          <p:cNvPr id="9431" name="Google Shape;9431;p115"/>
          <p:cNvSpPr/>
          <p:nvPr/>
        </p:nvSpPr>
        <p:spPr>
          <a:xfrm>
            <a:off x="1508333" y="246757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15"/>
          <p:cNvSpPr/>
          <p:nvPr/>
        </p:nvSpPr>
        <p:spPr>
          <a:xfrm>
            <a:off x="1824881"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15"/>
          <p:cNvSpPr/>
          <p:nvPr/>
        </p:nvSpPr>
        <p:spPr>
          <a:xfrm>
            <a:off x="2141428"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15"/>
          <p:cNvSpPr/>
          <p:nvPr/>
        </p:nvSpPr>
        <p:spPr>
          <a:xfrm>
            <a:off x="2457976"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15"/>
          <p:cNvSpPr/>
          <p:nvPr/>
        </p:nvSpPr>
        <p:spPr>
          <a:xfrm>
            <a:off x="2774524" y="246858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36" name="Google Shape;9436;p115"/>
          <p:cNvCxnSpPr>
            <a:stCxn id="9431" idx="6"/>
            <a:endCxn id="9432" idx="2"/>
          </p:cNvCxnSpPr>
          <p:nvPr/>
        </p:nvCxnSpPr>
        <p:spPr>
          <a:xfrm>
            <a:off x="1602533" y="251467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9437" name="Google Shape;9437;p115"/>
          <p:cNvCxnSpPr>
            <a:stCxn id="9432" idx="6"/>
            <a:endCxn id="9433" idx="2"/>
          </p:cNvCxnSpPr>
          <p:nvPr/>
        </p:nvCxnSpPr>
        <p:spPr>
          <a:xfrm>
            <a:off x="1919081"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38" name="Google Shape;9438;p115"/>
          <p:cNvCxnSpPr>
            <a:stCxn id="9433" idx="6"/>
            <a:endCxn id="9434" idx="2"/>
          </p:cNvCxnSpPr>
          <p:nvPr/>
        </p:nvCxnSpPr>
        <p:spPr>
          <a:xfrm>
            <a:off x="2235628"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39" name="Google Shape;9439;p115"/>
          <p:cNvCxnSpPr>
            <a:stCxn id="9434" idx="6"/>
            <a:endCxn id="9435" idx="2"/>
          </p:cNvCxnSpPr>
          <p:nvPr/>
        </p:nvCxnSpPr>
        <p:spPr>
          <a:xfrm>
            <a:off x="2552176" y="251568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9440" name="Google Shape;9440;p115"/>
          <p:cNvCxnSpPr>
            <a:stCxn id="9431" idx="4"/>
            <a:endCxn id="9433" idx="2"/>
          </p:cNvCxnSpPr>
          <p:nvPr/>
        </p:nvCxnSpPr>
        <p:spPr>
          <a:xfrm rot="-5400000">
            <a:off x="1825283" y="224572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9441" name="Google Shape;9441;p115"/>
          <p:cNvCxnSpPr>
            <a:stCxn id="9431" idx="4"/>
            <a:endCxn id="9434" idx="2"/>
          </p:cNvCxnSpPr>
          <p:nvPr/>
        </p:nvCxnSpPr>
        <p:spPr>
          <a:xfrm rot="-5400000">
            <a:off x="1983533" y="208747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9442" name="Google Shape;9442;p115"/>
          <p:cNvCxnSpPr>
            <a:stCxn id="9431" idx="4"/>
            <a:endCxn id="9435" idx="2"/>
          </p:cNvCxnSpPr>
          <p:nvPr/>
        </p:nvCxnSpPr>
        <p:spPr>
          <a:xfrm rot="-5400000">
            <a:off x="2141933" y="192907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9443" name="Google Shape;9443;p115"/>
          <p:cNvCxnSpPr>
            <a:stCxn id="9432" idx="4"/>
            <a:endCxn id="9434" idx="2"/>
          </p:cNvCxnSpPr>
          <p:nvPr/>
        </p:nvCxnSpPr>
        <p:spPr>
          <a:xfrm rot="-5400000">
            <a:off x="2141381" y="224628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9444" name="Google Shape;9444;p115"/>
          <p:cNvCxnSpPr>
            <a:stCxn id="9432" idx="4"/>
            <a:endCxn id="9435" idx="2"/>
          </p:cNvCxnSpPr>
          <p:nvPr/>
        </p:nvCxnSpPr>
        <p:spPr>
          <a:xfrm rot="-5400000">
            <a:off x="2299631" y="208803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9445" name="Google Shape;9445;p115"/>
          <p:cNvCxnSpPr>
            <a:stCxn id="9433" idx="4"/>
            <a:endCxn id="9435" idx="2"/>
          </p:cNvCxnSpPr>
          <p:nvPr/>
        </p:nvCxnSpPr>
        <p:spPr>
          <a:xfrm rot="-5400000">
            <a:off x="2457928" y="224628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9446" name="Google Shape;9446;p115"/>
          <p:cNvCxnSpPr>
            <a:stCxn id="9430" idx="3"/>
            <a:endCxn id="9422" idx="2"/>
          </p:cNvCxnSpPr>
          <p:nvPr/>
        </p:nvCxnSpPr>
        <p:spPr>
          <a:xfrm>
            <a:off x="2945072" y="258195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9447" name="Google Shape;9447;p115"/>
          <p:cNvCxnSpPr>
            <a:stCxn id="9390" idx="1"/>
            <a:endCxn id="9390" idx="1"/>
          </p:cNvCxnSpPr>
          <p:nvPr/>
        </p:nvCxnSpPr>
        <p:spPr>
          <a:xfrm>
            <a:off x="3749972" y="2581950"/>
            <a:ext cx="0" cy="0"/>
          </a:xfrm>
          <a:prstGeom prst="straightConnector1">
            <a:avLst/>
          </a:prstGeom>
          <a:noFill/>
          <a:ln w="9525" cap="flat" cmpd="sng">
            <a:solidFill>
              <a:schemeClr val="dk2"/>
            </a:solidFill>
            <a:prstDash val="solid"/>
            <a:round/>
            <a:headEnd type="none" w="med" len="med"/>
            <a:tailEnd type="none" w="med" len="med"/>
          </a:ln>
        </p:spPr>
      </p:cxnSp>
      <p:cxnSp>
        <p:nvCxnSpPr>
          <p:cNvPr id="9448" name="Google Shape;9448;p115"/>
          <p:cNvCxnSpPr>
            <a:stCxn id="9379" idx="0"/>
            <a:endCxn id="9390" idx="1"/>
          </p:cNvCxnSpPr>
          <p:nvPr/>
        </p:nvCxnSpPr>
        <p:spPr>
          <a:xfrm>
            <a:off x="3666396" y="2581955"/>
            <a:ext cx="83700" cy="0"/>
          </a:xfrm>
          <a:prstGeom prst="straightConnector1">
            <a:avLst/>
          </a:prstGeom>
          <a:noFill/>
          <a:ln w="9525" cap="flat" cmpd="sng">
            <a:solidFill>
              <a:schemeClr val="dk2"/>
            </a:solidFill>
            <a:prstDash val="solid"/>
            <a:round/>
            <a:headEnd type="none" w="med" len="med"/>
            <a:tailEnd type="none" w="med" len="med"/>
          </a:ln>
        </p:spPr>
      </p:cxnSp>
      <p:cxnSp>
        <p:nvCxnSpPr>
          <p:cNvPr id="9449" name="Google Shape;9449;p115"/>
          <p:cNvCxnSpPr>
            <a:stCxn id="9427" idx="2"/>
            <a:endCxn id="9390" idx="3"/>
          </p:cNvCxnSpPr>
          <p:nvPr/>
        </p:nvCxnSpPr>
        <p:spPr>
          <a:xfrm flipH="1">
            <a:off x="5262072" y="257954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9450" name="Google Shape;9450;p115"/>
          <p:cNvCxnSpPr>
            <a:stCxn id="9423" idx="0"/>
            <a:endCxn id="9406" idx="1"/>
          </p:cNvCxnSpPr>
          <p:nvPr/>
        </p:nvCxnSpPr>
        <p:spPr>
          <a:xfrm rot="10800000" flipH="1">
            <a:off x="5957718" y="2577722"/>
            <a:ext cx="84900" cy="600"/>
          </a:xfrm>
          <a:prstGeom prst="straightConnector1">
            <a:avLst/>
          </a:prstGeom>
          <a:noFill/>
          <a:ln w="9525" cap="flat" cmpd="sng">
            <a:solidFill>
              <a:schemeClr val="dk2"/>
            </a:solidFill>
            <a:prstDash val="solid"/>
            <a:round/>
            <a:headEnd type="none" w="med" len="med"/>
            <a:tailEnd type="none" w="med" len="med"/>
          </a:ln>
        </p:spPr>
      </p:cxnSp>
      <p:sp>
        <p:nvSpPr>
          <p:cNvPr id="9451" name="Google Shape;9451;p115"/>
          <p:cNvSpPr/>
          <p:nvPr/>
        </p:nvSpPr>
        <p:spPr>
          <a:xfrm rot="5400000">
            <a:off x="7359768" y="243884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Avg-Pool</a:t>
            </a:r>
            <a:endParaRPr sz="1200"/>
          </a:p>
        </p:txBody>
      </p:sp>
      <p:sp>
        <p:nvSpPr>
          <p:cNvPr id="9452" name="Google Shape;9452;p115"/>
          <p:cNvSpPr/>
          <p:nvPr/>
        </p:nvSpPr>
        <p:spPr>
          <a:xfrm rot="5400000">
            <a:off x="7719707" y="243740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a:t>
            </a:r>
            <a:endParaRPr sz="1200"/>
          </a:p>
        </p:txBody>
      </p:sp>
      <p:sp>
        <p:nvSpPr>
          <p:cNvPr id="9453" name="Google Shape;9453;p115"/>
          <p:cNvSpPr/>
          <p:nvPr/>
        </p:nvSpPr>
        <p:spPr>
          <a:xfrm rot="5400000">
            <a:off x="8079628" y="243698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Softmax</a:t>
            </a:r>
            <a:endParaRPr sz="1200"/>
          </a:p>
        </p:txBody>
      </p:sp>
      <p:cxnSp>
        <p:nvCxnSpPr>
          <p:cNvPr id="9454" name="Google Shape;9454;p115"/>
          <p:cNvCxnSpPr>
            <a:stCxn id="9406" idx="3"/>
            <a:endCxn id="9451" idx="2"/>
          </p:cNvCxnSpPr>
          <p:nvPr/>
        </p:nvCxnSpPr>
        <p:spPr>
          <a:xfrm rot="10800000" flipH="1">
            <a:off x="7554557" y="257651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9455" name="Google Shape;9455;p115"/>
          <p:cNvCxnSpPr>
            <a:stCxn id="9451" idx="0"/>
            <a:endCxn id="9452" idx="2"/>
          </p:cNvCxnSpPr>
          <p:nvPr/>
        </p:nvCxnSpPr>
        <p:spPr>
          <a:xfrm rot="10800000" flipH="1">
            <a:off x="7914468" y="257489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9456" name="Google Shape;9456;p115"/>
          <p:cNvCxnSpPr>
            <a:stCxn id="9452" idx="0"/>
            <a:endCxn id="9453" idx="2"/>
          </p:cNvCxnSpPr>
          <p:nvPr/>
        </p:nvCxnSpPr>
        <p:spPr>
          <a:xfrm rot="10800000" flipH="1">
            <a:off x="8274407" y="257465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9457" name="Google Shape;9457;p115"/>
          <p:cNvCxnSpPr/>
          <p:nvPr/>
        </p:nvCxnSpPr>
        <p:spPr>
          <a:xfrm>
            <a:off x="3003200" y="312010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58" name="Google Shape;9458;p115"/>
          <p:cNvCxnSpPr/>
          <p:nvPr/>
        </p:nvCxnSpPr>
        <p:spPr>
          <a:xfrm rot="10800000">
            <a:off x="3007304"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59" name="Google Shape;9459;p115"/>
          <p:cNvCxnSpPr/>
          <p:nvPr/>
        </p:nvCxnSpPr>
        <p:spPr>
          <a:xfrm rot="10800000">
            <a:off x="3706711" y="297867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0" name="Google Shape;9460;p115"/>
          <p:cNvCxnSpPr/>
          <p:nvPr/>
        </p:nvCxnSpPr>
        <p:spPr>
          <a:xfrm>
            <a:off x="5298405" y="312010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9461" name="Google Shape;9461;p115"/>
          <p:cNvCxnSpPr/>
          <p:nvPr/>
        </p:nvCxnSpPr>
        <p:spPr>
          <a:xfrm rot="10800000">
            <a:off x="5302509"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2" name="Google Shape;9462;p115"/>
          <p:cNvCxnSpPr/>
          <p:nvPr/>
        </p:nvCxnSpPr>
        <p:spPr>
          <a:xfrm rot="10800000">
            <a:off x="6001916" y="297867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9463" name="Google Shape;9463;p115"/>
          <p:cNvCxnSpPr/>
          <p:nvPr/>
        </p:nvCxnSpPr>
        <p:spPr>
          <a:xfrm>
            <a:off x="3370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64" name="Google Shape;9464;p115"/>
          <p:cNvCxnSpPr/>
          <p:nvPr/>
        </p:nvCxnSpPr>
        <p:spPr>
          <a:xfrm>
            <a:off x="5656500" y="3116043"/>
            <a:ext cx="0" cy="95400"/>
          </a:xfrm>
          <a:prstGeom prst="straightConnector1">
            <a:avLst/>
          </a:prstGeom>
          <a:noFill/>
          <a:ln w="9525" cap="flat" cmpd="sng">
            <a:solidFill>
              <a:schemeClr val="dk2"/>
            </a:solidFill>
            <a:prstDash val="solid"/>
            <a:round/>
            <a:headEnd type="none" w="med" len="med"/>
            <a:tailEnd type="none" w="med" len="med"/>
          </a:ln>
        </p:spPr>
      </p:cxnSp>
      <p:cxnSp>
        <p:nvCxnSpPr>
          <p:cNvPr id="9465" name="Google Shape;9465;p115"/>
          <p:cNvCxnSpPr/>
          <p:nvPr/>
        </p:nvCxnSpPr>
        <p:spPr>
          <a:xfrm>
            <a:off x="3363693" y="3211275"/>
            <a:ext cx="2292900" cy="0"/>
          </a:xfrm>
          <a:prstGeom prst="straightConnector1">
            <a:avLst/>
          </a:prstGeom>
          <a:noFill/>
          <a:ln w="9525" cap="flat" cmpd="sng">
            <a:solidFill>
              <a:schemeClr val="dk2"/>
            </a:solidFill>
            <a:prstDash val="solid"/>
            <a:round/>
            <a:headEnd type="none" w="med" len="med"/>
            <a:tailEnd type="none" w="med" len="med"/>
          </a:ln>
        </p:spPr>
      </p:cxnSp>
      <p:sp>
        <p:nvSpPr>
          <p:cNvPr id="9466" name="Google Shape;9466;p115"/>
          <p:cNvSpPr txBox="1"/>
          <p:nvPr/>
        </p:nvSpPr>
        <p:spPr>
          <a:xfrm>
            <a:off x="3873950" y="3129643"/>
            <a:ext cx="39189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Transition layers</a:t>
            </a:r>
            <a:endParaRPr sz="10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470"/>
        <p:cNvGrpSpPr/>
        <p:nvPr/>
      </p:nvGrpSpPr>
      <p:grpSpPr>
        <a:xfrm>
          <a:off x="0" y="0"/>
          <a:ext cx="0" cy="0"/>
          <a:chOff x="0" y="0"/>
          <a:chExt cx="0" cy="0"/>
        </a:xfrm>
      </p:grpSpPr>
      <p:pic>
        <p:nvPicPr>
          <p:cNvPr id="9471" name="Google Shape;9471;p116"/>
          <p:cNvPicPr preferRelativeResize="0"/>
          <p:nvPr/>
        </p:nvPicPr>
        <p:blipFill>
          <a:blip r:embed="rId3">
            <a:alphaModFix/>
          </a:blip>
          <a:stretch>
            <a:fillRect/>
          </a:stretch>
        </p:blipFill>
        <p:spPr>
          <a:xfrm>
            <a:off x="2716287" y="-1085825"/>
            <a:ext cx="3416424" cy="2038100"/>
          </a:xfrm>
          <a:prstGeom prst="rect">
            <a:avLst/>
          </a:prstGeom>
          <a:noFill/>
          <a:ln>
            <a:noFill/>
          </a:ln>
        </p:spPr>
      </p:pic>
      <p:sp>
        <p:nvSpPr>
          <p:cNvPr id="9472" name="Google Shape;9472;p116"/>
          <p:cNvSpPr/>
          <p:nvPr/>
        </p:nvSpPr>
        <p:spPr>
          <a:xfrm>
            <a:off x="926625"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73" name="Google Shape;9473;p116"/>
          <p:cNvSpPr txBox="1"/>
          <p:nvPr/>
        </p:nvSpPr>
        <p:spPr>
          <a:xfrm>
            <a:off x="2534565" y="3953986"/>
            <a:ext cx="3840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9474" name="Google Shape;9474;p116"/>
          <p:cNvSpPr/>
          <p:nvPr/>
        </p:nvSpPr>
        <p:spPr>
          <a:xfrm>
            <a:off x="109611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75" name="Google Shape;9475;p116"/>
          <p:cNvSpPr/>
          <p:nvPr/>
        </p:nvSpPr>
        <p:spPr>
          <a:xfrm>
            <a:off x="1252437"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marL="0" lvl="0" indent="0" algn="ctr" rtl="0">
              <a:spcBef>
                <a:spcPts val="0"/>
              </a:spcBef>
              <a:spcAft>
                <a:spcPts val="0"/>
              </a:spcAft>
              <a:buNone/>
            </a:pPr>
            <a:r>
              <a:rPr lang="en" sz="900"/>
              <a:t>identity</a:t>
            </a:r>
            <a:endParaRPr sz="900"/>
          </a:p>
        </p:txBody>
      </p:sp>
      <p:sp>
        <p:nvSpPr>
          <p:cNvPr id="9476" name="Google Shape;9476;p116"/>
          <p:cNvSpPr/>
          <p:nvPr/>
        </p:nvSpPr>
        <p:spPr>
          <a:xfrm>
            <a:off x="1702124"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77" name="Google Shape;9477;p116"/>
          <p:cNvSpPr/>
          <p:nvPr/>
        </p:nvSpPr>
        <p:spPr>
          <a:xfrm>
            <a:off x="2025576" y="25467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478" name="Google Shape;9478;p116"/>
          <p:cNvSpPr/>
          <p:nvPr/>
        </p:nvSpPr>
        <p:spPr>
          <a:xfrm>
            <a:off x="2375100" y="254670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79" name="Google Shape;9479;p116"/>
          <p:cNvSpPr/>
          <p:nvPr/>
        </p:nvSpPr>
        <p:spPr>
          <a:xfrm>
            <a:off x="2725625" y="254670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900"/>
              <a:t>identity</a:t>
            </a:r>
            <a:endParaRPr sz="900"/>
          </a:p>
        </p:txBody>
      </p:sp>
      <p:sp>
        <p:nvSpPr>
          <p:cNvPr id="9480" name="Google Shape;9480;p116"/>
          <p:cNvSpPr/>
          <p:nvPr/>
        </p:nvSpPr>
        <p:spPr>
          <a:xfrm>
            <a:off x="3193967"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81" name="Google Shape;9481;p116"/>
          <p:cNvSpPr/>
          <p:nvPr/>
        </p:nvSpPr>
        <p:spPr>
          <a:xfrm>
            <a:off x="3510190" y="254578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482" name="Google Shape;9482;p116"/>
          <p:cNvSpPr/>
          <p:nvPr/>
        </p:nvSpPr>
        <p:spPr>
          <a:xfrm>
            <a:off x="3864510"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483" name="Google Shape;9483;p116"/>
          <p:cNvSpPr/>
          <p:nvPr/>
        </p:nvSpPr>
        <p:spPr>
          <a:xfrm>
            <a:off x="4184387" y="254580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484" name="Google Shape;9484;p116"/>
          <p:cNvSpPr/>
          <p:nvPr/>
        </p:nvSpPr>
        <p:spPr>
          <a:xfrm>
            <a:off x="184162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add</a:t>
            </a:r>
            <a:endParaRPr sz="800"/>
          </a:p>
        </p:txBody>
      </p:sp>
      <p:sp>
        <p:nvSpPr>
          <p:cNvPr id="9485" name="Google Shape;9485;p116"/>
          <p:cNvSpPr/>
          <p:nvPr/>
        </p:nvSpPr>
        <p:spPr>
          <a:xfrm>
            <a:off x="2566242"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6" name="Google Shape;9486;p116"/>
          <p:cNvSpPr/>
          <p:nvPr/>
        </p:nvSpPr>
        <p:spPr>
          <a:xfrm>
            <a:off x="3359261" y="215217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7" name="Google Shape;9487;p116"/>
          <p:cNvSpPr/>
          <p:nvPr/>
        </p:nvSpPr>
        <p:spPr>
          <a:xfrm>
            <a:off x="4039875" y="215308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488" name="Google Shape;9488;p116"/>
          <p:cNvSpPr/>
          <p:nvPr/>
        </p:nvSpPr>
        <p:spPr>
          <a:xfrm>
            <a:off x="2309093" y="176288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sp>
        <p:nvSpPr>
          <p:cNvPr id="9489" name="Google Shape;9489;p116"/>
          <p:cNvSpPr/>
          <p:nvPr/>
        </p:nvSpPr>
        <p:spPr>
          <a:xfrm>
            <a:off x="2568350" y="303037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a:t>
            </a:r>
            <a:endParaRPr sz="1000" baseline="-25000"/>
          </a:p>
        </p:txBody>
      </p:sp>
      <p:sp>
        <p:nvSpPr>
          <p:cNvPr id="9490" name="Google Shape;9490;p116"/>
          <p:cNvSpPr/>
          <p:nvPr/>
        </p:nvSpPr>
        <p:spPr>
          <a:xfrm>
            <a:off x="2573649" y="380640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9491" name="Google Shape;9491;p116"/>
          <p:cNvSpPr/>
          <p:nvPr/>
        </p:nvSpPr>
        <p:spPr>
          <a:xfrm>
            <a:off x="256313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492" name="Google Shape;9492;p116"/>
          <p:cNvSpPr txBox="1"/>
          <p:nvPr/>
        </p:nvSpPr>
        <p:spPr>
          <a:xfrm>
            <a:off x="254609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9493" name="Google Shape;9493;p116"/>
          <p:cNvCxnSpPr>
            <a:stCxn id="9490" idx="3"/>
            <a:endCxn id="9483" idx="2"/>
          </p:cNvCxnSpPr>
          <p:nvPr/>
        </p:nvCxnSpPr>
        <p:spPr>
          <a:xfrm rot="10800000" flipH="1">
            <a:off x="2858949" y="283200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9494" name="Google Shape;9494;p116"/>
          <p:cNvCxnSpPr>
            <a:stCxn id="9490" idx="3"/>
            <a:endCxn id="9482" idx="2"/>
          </p:cNvCxnSpPr>
          <p:nvPr/>
        </p:nvCxnSpPr>
        <p:spPr>
          <a:xfrm rot="10800000" flipH="1">
            <a:off x="2858949" y="283200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9495" name="Google Shape;9495;p116"/>
          <p:cNvCxnSpPr>
            <a:stCxn id="9490" idx="3"/>
            <a:endCxn id="9481" idx="2"/>
          </p:cNvCxnSpPr>
          <p:nvPr/>
        </p:nvCxnSpPr>
        <p:spPr>
          <a:xfrm rot="10800000" flipH="1">
            <a:off x="2858949" y="283200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9496" name="Google Shape;9496;p116"/>
          <p:cNvCxnSpPr>
            <a:stCxn id="9490" idx="3"/>
            <a:endCxn id="9480" idx="2"/>
          </p:cNvCxnSpPr>
          <p:nvPr/>
        </p:nvCxnSpPr>
        <p:spPr>
          <a:xfrm rot="10800000" flipH="1">
            <a:off x="2858949" y="283200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9497" name="Google Shape;9497;p116"/>
          <p:cNvCxnSpPr>
            <a:stCxn id="9490" idx="3"/>
            <a:endCxn id="9479" idx="2"/>
          </p:cNvCxnSpPr>
          <p:nvPr/>
        </p:nvCxnSpPr>
        <p:spPr>
          <a:xfrm rot="10800000" flipH="1">
            <a:off x="2858949" y="283290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9498" name="Google Shape;9498;p116"/>
          <p:cNvCxnSpPr>
            <a:stCxn id="9490" idx="1"/>
            <a:endCxn id="9476" idx="2"/>
          </p:cNvCxnSpPr>
          <p:nvPr/>
        </p:nvCxnSpPr>
        <p:spPr>
          <a:xfrm rot="10800000">
            <a:off x="1832049" y="283290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9499" name="Google Shape;9499;p116"/>
          <p:cNvCxnSpPr>
            <a:stCxn id="9490" idx="0"/>
            <a:endCxn id="9491" idx="1"/>
          </p:cNvCxnSpPr>
          <p:nvPr/>
        </p:nvCxnSpPr>
        <p:spPr>
          <a:xfrm rot="5400000" flipH="1">
            <a:off x="2634849" y="372495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00" name="Google Shape;9500;p116"/>
          <p:cNvCxnSpPr>
            <a:stCxn id="9491" idx="3"/>
            <a:endCxn id="9489" idx="2"/>
          </p:cNvCxnSpPr>
          <p:nvPr/>
        </p:nvCxnSpPr>
        <p:spPr>
          <a:xfrm rot="5400000" flipH="1">
            <a:off x="2625388" y="332837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9501" name="Google Shape;9501;p116"/>
          <p:cNvCxnSpPr>
            <a:stCxn id="9489" idx="1"/>
            <a:endCxn id="9478" idx="2"/>
          </p:cNvCxnSpPr>
          <p:nvPr/>
        </p:nvCxnSpPr>
        <p:spPr>
          <a:xfrm rot="10800000">
            <a:off x="2505050" y="283297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9502" name="Google Shape;9502;p116"/>
          <p:cNvCxnSpPr>
            <a:stCxn id="9489" idx="1"/>
            <a:endCxn id="9477" idx="2"/>
          </p:cNvCxnSpPr>
          <p:nvPr/>
        </p:nvCxnSpPr>
        <p:spPr>
          <a:xfrm rot="10800000">
            <a:off x="2155550" y="283297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9503" name="Google Shape;9503;p116"/>
          <p:cNvCxnSpPr>
            <a:stCxn id="9489" idx="1"/>
            <a:endCxn id="9475" idx="2"/>
          </p:cNvCxnSpPr>
          <p:nvPr/>
        </p:nvCxnSpPr>
        <p:spPr>
          <a:xfrm rot="10800000">
            <a:off x="1444550" y="283297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9504" name="Google Shape;9504;p116"/>
          <p:cNvCxnSpPr>
            <a:stCxn id="9489" idx="1"/>
            <a:endCxn id="9472" idx="2"/>
          </p:cNvCxnSpPr>
          <p:nvPr/>
        </p:nvCxnSpPr>
        <p:spPr>
          <a:xfrm rot="10800000">
            <a:off x="1056650" y="283297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9505" name="Google Shape;9505;p116"/>
          <p:cNvCxnSpPr>
            <a:stCxn id="9472" idx="0"/>
            <a:endCxn id="9474" idx="2"/>
          </p:cNvCxnSpPr>
          <p:nvPr/>
        </p:nvCxnSpPr>
        <p:spPr>
          <a:xfrm rot="-5400000">
            <a:off x="1052175" y="237870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6" name="Google Shape;9506;p116"/>
          <p:cNvCxnSpPr>
            <a:stCxn id="9475" idx="0"/>
            <a:endCxn id="9474" idx="2"/>
          </p:cNvCxnSpPr>
          <p:nvPr/>
        </p:nvCxnSpPr>
        <p:spPr>
          <a:xfrm rot="5400000" flipH="1">
            <a:off x="1245987" y="234825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7" name="Google Shape;9507;p116"/>
          <p:cNvCxnSpPr>
            <a:stCxn id="9477" idx="0"/>
            <a:endCxn id="9484" idx="2"/>
          </p:cNvCxnSpPr>
          <p:nvPr/>
        </p:nvCxnSpPr>
        <p:spPr>
          <a:xfrm rot="5400000" flipH="1">
            <a:off x="1974426" y="236550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8" name="Google Shape;9508;p116"/>
          <p:cNvCxnSpPr>
            <a:stCxn id="9478" idx="0"/>
            <a:endCxn id="9485" idx="2"/>
          </p:cNvCxnSpPr>
          <p:nvPr/>
        </p:nvCxnSpPr>
        <p:spPr>
          <a:xfrm rot="-5400000">
            <a:off x="2511450" y="236790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9509" name="Google Shape;9509;p116"/>
          <p:cNvCxnSpPr>
            <a:stCxn id="9476" idx="0"/>
            <a:endCxn id="9484" idx="2"/>
          </p:cNvCxnSpPr>
          <p:nvPr/>
        </p:nvCxnSpPr>
        <p:spPr>
          <a:xfrm rot="-5400000">
            <a:off x="1812674" y="239370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0" name="Google Shape;9510;p116"/>
          <p:cNvCxnSpPr>
            <a:stCxn id="9479" idx="0"/>
            <a:endCxn id="9485" idx="2"/>
          </p:cNvCxnSpPr>
          <p:nvPr/>
        </p:nvCxnSpPr>
        <p:spPr>
          <a:xfrm rot="5400000" flipH="1">
            <a:off x="2717675" y="234675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9511" name="Google Shape;9511;p116"/>
          <p:cNvCxnSpPr>
            <a:stCxn id="9480" idx="0"/>
            <a:endCxn id="9486" idx="2"/>
          </p:cNvCxnSpPr>
          <p:nvPr/>
        </p:nvCxnSpPr>
        <p:spPr>
          <a:xfrm rot="-5400000">
            <a:off x="3317417" y="237988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2" name="Google Shape;9512;p116"/>
          <p:cNvCxnSpPr>
            <a:stCxn id="9481" idx="0"/>
            <a:endCxn id="9486" idx="2"/>
          </p:cNvCxnSpPr>
          <p:nvPr/>
        </p:nvCxnSpPr>
        <p:spPr>
          <a:xfrm rot="5400000" flipH="1">
            <a:off x="3475540" y="238108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3" name="Google Shape;9513;p116"/>
          <p:cNvCxnSpPr>
            <a:stCxn id="9482" idx="0"/>
            <a:endCxn id="9487" idx="2"/>
          </p:cNvCxnSpPr>
          <p:nvPr/>
        </p:nvCxnSpPr>
        <p:spPr>
          <a:xfrm rot="-5400000">
            <a:off x="3993510" y="237525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4" name="Google Shape;9514;p116"/>
          <p:cNvCxnSpPr>
            <a:stCxn id="9483" idx="0"/>
            <a:endCxn id="9487" idx="2"/>
          </p:cNvCxnSpPr>
          <p:nvPr/>
        </p:nvCxnSpPr>
        <p:spPr>
          <a:xfrm rot="5400000" flipH="1">
            <a:off x="4153337" y="238470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9515" name="Google Shape;9515;p116"/>
          <p:cNvCxnSpPr>
            <a:stCxn id="9474" idx="0"/>
            <a:endCxn id="9488" idx="2"/>
          </p:cNvCxnSpPr>
          <p:nvPr/>
        </p:nvCxnSpPr>
        <p:spPr>
          <a:xfrm rot="10800000" flipH="1">
            <a:off x="1220162" y="204898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9516" name="Google Shape;9516;p116"/>
          <p:cNvCxnSpPr>
            <a:stCxn id="9484" idx="0"/>
            <a:endCxn id="9488" idx="2"/>
          </p:cNvCxnSpPr>
          <p:nvPr/>
        </p:nvCxnSpPr>
        <p:spPr>
          <a:xfrm rot="10800000" flipH="1">
            <a:off x="1965675" y="204898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9517" name="Google Shape;9517;p116"/>
          <p:cNvCxnSpPr>
            <a:stCxn id="9485" idx="0"/>
            <a:endCxn id="9488" idx="2"/>
          </p:cNvCxnSpPr>
          <p:nvPr/>
        </p:nvCxnSpPr>
        <p:spPr>
          <a:xfrm rot="10800000" flipH="1">
            <a:off x="2690292" y="204898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9518" name="Google Shape;9518;p116"/>
          <p:cNvCxnSpPr>
            <a:stCxn id="9486" idx="0"/>
            <a:endCxn id="9488" idx="2"/>
          </p:cNvCxnSpPr>
          <p:nvPr/>
        </p:nvCxnSpPr>
        <p:spPr>
          <a:xfrm rot="10800000">
            <a:off x="2692211" y="204897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9519" name="Google Shape;9519;p116"/>
          <p:cNvCxnSpPr>
            <a:stCxn id="9487" idx="0"/>
            <a:endCxn id="9488" idx="2"/>
          </p:cNvCxnSpPr>
          <p:nvPr/>
        </p:nvCxnSpPr>
        <p:spPr>
          <a:xfrm rot="10800000">
            <a:off x="2692125" y="204898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9520" name="Google Shape;9520;p116"/>
          <p:cNvCxnSpPr>
            <a:stCxn id="9488" idx="0"/>
            <a:endCxn id="9521" idx="2"/>
          </p:cNvCxnSpPr>
          <p:nvPr/>
        </p:nvCxnSpPr>
        <p:spPr>
          <a:xfrm rot="10800000" flipH="1">
            <a:off x="2692193" y="162758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9521" name="Google Shape;9521;p116"/>
          <p:cNvSpPr/>
          <p:nvPr/>
        </p:nvSpPr>
        <p:spPr>
          <a:xfrm>
            <a:off x="2554396" y="141509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1000"/>
              <a:t>h</a:t>
            </a:r>
            <a:r>
              <a:rPr lang="en" sz="1000" baseline="-25000"/>
              <a:t>i+1</a:t>
            </a:r>
            <a:endParaRPr sz="1000" baseline="-25000"/>
          </a:p>
        </p:txBody>
      </p:sp>
      <p:sp>
        <p:nvSpPr>
          <p:cNvPr id="9522" name="Google Shape;9522;p116"/>
          <p:cNvSpPr/>
          <p:nvPr/>
        </p:nvSpPr>
        <p:spPr>
          <a:xfrm>
            <a:off x="6563929" y="303037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a:t>
            </a:r>
            <a:endParaRPr sz="900" baseline="-25000"/>
          </a:p>
        </p:txBody>
      </p:sp>
      <p:sp>
        <p:nvSpPr>
          <p:cNvPr id="9523" name="Google Shape;9523;p116"/>
          <p:cNvSpPr/>
          <p:nvPr/>
        </p:nvSpPr>
        <p:spPr>
          <a:xfrm>
            <a:off x="6555474" y="380640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sp>
        <p:nvSpPr>
          <p:cNvPr id="9524" name="Google Shape;9524;p116"/>
          <p:cNvSpPr/>
          <p:nvPr/>
        </p:nvSpPr>
        <p:spPr>
          <a:xfrm>
            <a:off x="6540512" y="340432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p>
        </p:txBody>
      </p:sp>
      <p:sp>
        <p:nvSpPr>
          <p:cNvPr id="9525" name="Google Shape;9525;p116"/>
          <p:cNvSpPr txBox="1"/>
          <p:nvPr/>
        </p:nvSpPr>
        <p:spPr>
          <a:xfrm>
            <a:off x="6523473" y="3268471"/>
            <a:ext cx="5112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800"/>
          </a:p>
        </p:txBody>
      </p:sp>
      <p:cxnSp>
        <p:nvCxnSpPr>
          <p:cNvPr id="9526" name="Google Shape;9526;p116"/>
          <p:cNvCxnSpPr>
            <a:stCxn id="9523" idx="0"/>
            <a:endCxn id="9524" idx="1"/>
          </p:cNvCxnSpPr>
          <p:nvPr/>
        </p:nvCxnSpPr>
        <p:spPr>
          <a:xfrm rot="-5400000">
            <a:off x="6608124" y="372210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9527" name="Google Shape;9527;p116"/>
          <p:cNvCxnSpPr>
            <a:stCxn id="9524" idx="3"/>
            <a:endCxn id="9522" idx="2"/>
          </p:cNvCxnSpPr>
          <p:nvPr/>
        </p:nvCxnSpPr>
        <p:spPr>
          <a:xfrm rot="-5400000">
            <a:off x="6605618" y="332972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9528" name="Google Shape;9528;p116"/>
          <p:cNvSpPr/>
          <p:nvPr/>
        </p:nvSpPr>
        <p:spPr>
          <a:xfrm>
            <a:off x="6100471"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9529" name="Google Shape;9529;p116"/>
          <p:cNvSpPr/>
          <p:nvPr/>
        </p:nvSpPr>
        <p:spPr>
          <a:xfrm>
            <a:off x="6412847" y="256427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530" name="Google Shape;9530;p116"/>
          <p:cNvSpPr/>
          <p:nvPr/>
        </p:nvSpPr>
        <p:spPr>
          <a:xfrm>
            <a:off x="7055733" y="256324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7x7 conv</a:t>
            </a:r>
            <a:endParaRPr sz="900"/>
          </a:p>
        </p:txBody>
      </p:sp>
      <p:sp>
        <p:nvSpPr>
          <p:cNvPr id="9531" name="Google Shape;9531;p116"/>
          <p:cNvSpPr/>
          <p:nvPr/>
        </p:nvSpPr>
        <p:spPr>
          <a:xfrm>
            <a:off x="6735859" y="256324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9532" name="Google Shape;9532;p116"/>
          <p:cNvSpPr/>
          <p:nvPr/>
        </p:nvSpPr>
        <p:spPr>
          <a:xfrm>
            <a:off x="7708079" y="257184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5x5 conv</a:t>
            </a:r>
            <a:endParaRPr sz="900"/>
          </a:p>
        </p:txBody>
      </p:sp>
      <p:sp>
        <p:nvSpPr>
          <p:cNvPr id="9533" name="Google Shape;9533;p116"/>
          <p:cNvSpPr/>
          <p:nvPr/>
        </p:nvSpPr>
        <p:spPr>
          <a:xfrm>
            <a:off x="7381909" y="25642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534" name="Google Shape;9534;p116"/>
          <p:cNvSpPr/>
          <p:nvPr/>
        </p:nvSpPr>
        <p:spPr>
          <a:xfrm>
            <a:off x="6245562" y="219128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5" name="Google Shape;9535;p116"/>
          <p:cNvSpPr/>
          <p:nvPr/>
        </p:nvSpPr>
        <p:spPr>
          <a:xfrm>
            <a:off x="6903419" y="219671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6" name="Google Shape;9536;p116"/>
          <p:cNvSpPr/>
          <p:nvPr/>
        </p:nvSpPr>
        <p:spPr>
          <a:xfrm>
            <a:off x="7561304" y="218294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37" name="Google Shape;9537;p116"/>
          <p:cNvSpPr/>
          <p:nvPr/>
        </p:nvSpPr>
        <p:spPr>
          <a:xfrm>
            <a:off x="6717535" y="173502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identity</a:t>
            </a:r>
            <a:endParaRPr sz="900"/>
          </a:p>
        </p:txBody>
      </p:sp>
      <p:sp>
        <p:nvSpPr>
          <p:cNvPr id="9538" name="Google Shape;9538;p116"/>
          <p:cNvSpPr/>
          <p:nvPr/>
        </p:nvSpPr>
        <p:spPr>
          <a:xfrm>
            <a:off x="6396535" y="1735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avg</a:t>
            </a:r>
            <a:endParaRPr sz="900"/>
          </a:p>
        </p:txBody>
      </p:sp>
      <p:sp>
        <p:nvSpPr>
          <p:cNvPr id="9539" name="Google Shape;9539;p116"/>
          <p:cNvSpPr/>
          <p:nvPr/>
        </p:nvSpPr>
        <p:spPr>
          <a:xfrm>
            <a:off x="5644703" y="172814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max</a:t>
            </a:r>
            <a:endParaRPr sz="900"/>
          </a:p>
        </p:txBody>
      </p:sp>
      <p:sp>
        <p:nvSpPr>
          <p:cNvPr id="9540" name="Google Shape;9540;p116"/>
          <p:cNvSpPr/>
          <p:nvPr/>
        </p:nvSpPr>
        <p:spPr>
          <a:xfrm>
            <a:off x="6075629" y="173502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3x3 conv</a:t>
            </a:r>
            <a:endParaRPr sz="900"/>
          </a:p>
        </p:txBody>
      </p:sp>
      <p:sp>
        <p:nvSpPr>
          <p:cNvPr id="9541" name="Google Shape;9541;p116"/>
          <p:cNvSpPr/>
          <p:nvPr/>
        </p:nvSpPr>
        <p:spPr>
          <a:xfrm>
            <a:off x="5841233"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42" name="Google Shape;9542;p116"/>
          <p:cNvSpPr/>
          <p:nvPr/>
        </p:nvSpPr>
        <p:spPr>
          <a:xfrm>
            <a:off x="6579237" y="137272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add</a:t>
            </a:r>
            <a:endParaRPr sz="900"/>
          </a:p>
        </p:txBody>
      </p:sp>
      <p:sp>
        <p:nvSpPr>
          <p:cNvPr id="9543" name="Google Shape;9543;p116"/>
          <p:cNvSpPr/>
          <p:nvPr/>
        </p:nvSpPr>
        <p:spPr>
          <a:xfrm>
            <a:off x="6953229" y="91268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t>Filter concatenation</a:t>
            </a:r>
            <a:endParaRPr sz="900"/>
          </a:p>
        </p:txBody>
      </p:sp>
      <p:cxnSp>
        <p:nvCxnSpPr>
          <p:cNvPr id="9544" name="Google Shape;9544;p116"/>
          <p:cNvCxnSpPr>
            <a:stCxn id="9543" idx="0"/>
            <a:endCxn id="9545" idx="2"/>
          </p:cNvCxnSpPr>
          <p:nvPr/>
        </p:nvCxnSpPr>
        <p:spPr>
          <a:xfrm rot="10800000">
            <a:off x="7336329" y="770484"/>
            <a:ext cx="0" cy="142200"/>
          </a:xfrm>
          <a:prstGeom prst="straightConnector1">
            <a:avLst/>
          </a:prstGeom>
          <a:noFill/>
          <a:ln w="9525" cap="flat" cmpd="sng">
            <a:solidFill>
              <a:schemeClr val="dk2"/>
            </a:solidFill>
            <a:prstDash val="solid"/>
            <a:round/>
            <a:headEnd type="none" w="med" len="med"/>
            <a:tailEnd type="triangle" w="med" len="med"/>
          </a:ln>
        </p:spPr>
      </p:cxnSp>
      <p:sp>
        <p:nvSpPr>
          <p:cNvPr id="9545" name="Google Shape;9545;p116"/>
          <p:cNvSpPr/>
          <p:nvPr/>
        </p:nvSpPr>
        <p:spPr>
          <a:xfrm>
            <a:off x="7206417" y="55802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marL="0" lvl="0" indent="0" algn="ctr" rtl="0">
              <a:spcBef>
                <a:spcPts val="0"/>
              </a:spcBef>
              <a:spcAft>
                <a:spcPts val="0"/>
              </a:spcAft>
              <a:buNone/>
            </a:pPr>
            <a:r>
              <a:rPr lang="en" sz="900"/>
              <a:t>h</a:t>
            </a:r>
            <a:r>
              <a:rPr lang="en" sz="900" baseline="-25000"/>
              <a:t>i+1</a:t>
            </a:r>
            <a:endParaRPr sz="900" baseline="-25000"/>
          </a:p>
        </p:txBody>
      </p:sp>
      <p:cxnSp>
        <p:nvCxnSpPr>
          <p:cNvPr id="9546" name="Google Shape;9546;p116"/>
          <p:cNvCxnSpPr>
            <a:stCxn id="9523" idx="3"/>
            <a:endCxn id="9532" idx="2"/>
          </p:cNvCxnSpPr>
          <p:nvPr/>
        </p:nvCxnSpPr>
        <p:spPr>
          <a:xfrm rot="10800000" flipH="1">
            <a:off x="6815574" y="285810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9547" name="Google Shape;9547;p116"/>
          <p:cNvCxnSpPr>
            <a:stCxn id="9523" idx="3"/>
            <a:endCxn id="9530" idx="2"/>
          </p:cNvCxnSpPr>
          <p:nvPr/>
        </p:nvCxnSpPr>
        <p:spPr>
          <a:xfrm rot="10800000" flipH="1">
            <a:off x="6815574" y="284940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9548" name="Google Shape;9548;p116"/>
          <p:cNvCxnSpPr>
            <a:stCxn id="9532" idx="0"/>
            <a:endCxn id="9536" idx="2"/>
          </p:cNvCxnSpPr>
          <p:nvPr/>
        </p:nvCxnSpPr>
        <p:spPr>
          <a:xfrm rot="5400000" flipH="1">
            <a:off x="7680929" y="241464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9549" name="Google Shape;9549;p116"/>
          <p:cNvCxnSpPr>
            <a:stCxn id="9530" idx="0"/>
            <a:endCxn id="9535" idx="2"/>
          </p:cNvCxnSpPr>
          <p:nvPr/>
        </p:nvCxnSpPr>
        <p:spPr>
          <a:xfrm rot="5400000" flipH="1">
            <a:off x="7036833" y="241429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9550" name="Google Shape;9550;p116"/>
          <p:cNvCxnSpPr>
            <a:stCxn id="9523" idx="1"/>
            <a:endCxn id="9528" idx="2"/>
          </p:cNvCxnSpPr>
          <p:nvPr/>
        </p:nvCxnSpPr>
        <p:spPr>
          <a:xfrm rot="10800000">
            <a:off x="6230574" y="285060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9551" name="Google Shape;9551;p116"/>
          <p:cNvCxnSpPr>
            <a:stCxn id="9528" idx="0"/>
            <a:endCxn id="9534" idx="2"/>
          </p:cNvCxnSpPr>
          <p:nvPr/>
        </p:nvCxnSpPr>
        <p:spPr>
          <a:xfrm rot="-5400000">
            <a:off x="6227221" y="241577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9552" name="Google Shape;9552;p116"/>
          <p:cNvCxnSpPr>
            <a:stCxn id="9522" idx="0"/>
            <a:endCxn id="9531" idx="2"/>
          </p:cNvCxnSpPr>
          <p:nvPr/>
        </p:nvCxnSpPr>
        <p:spPr>
          <a:xfrm rot="-5400000">
            <a:off x="6689479" y="285397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53" name="Google Shape;9553;p116"/>
          <p:cNvCxnSpPr>
            <a:stCxn id="9522" idx="0"/>
            <a:endCxn id="9529" idx="2"/>
          </p:cNvCxnSpPr>
          <p:nvPr/>
        </p:nvCxnSpPr>
        <p:spPr>
          <a:xfrm rot="5400000" flipH="1">
            <a:off x="6528379" y="286477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54" name="Google Shape;9554;p116"/>
          <p:cNvCxnSpPr>
            <a:stCxn id="9522" idx="3"/>
            <a:endCxn id="9533" idx="2"/>
          </p:cNvCxnSpPr>
          <p:nvPr/>
        </p:nvCxnSpPr>
        <p:spPr>
          <a:xfrm rot="10800000" flipH="1">
            <a:off x="6824029" y="285037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9555" name="Google Shape;9555;p116"/>
          <p:cNvCxnSpPr>
            <a:stCxn id="9529" idx="0"/>
            <a:endCxn id="9534" idx="2"/>
          </p:cNvCxnSpPr>
          <p:nvPr/>
        </p:nvCxnSpPr>
        <p:spPr>
          <a:xfrm rot="5400000" flipH="1">
            <a:off x="6383297" y="240467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9556" name="Google Shape;9556;p116"/>
          <p:cNvCxnSpPr>
            <a:stCxn id="9531" idx="0"/>
            <a:endCxn id="9535" idx="2"/>
          </p:cNvCxnSpPr>
          <p:nvPr/>
        </p:nvCxnSpPr>
        <p:spPr>
          <a:xfrm rot="-5400000">
            <a:off x="6877009" y="240664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9557" name="Google Shape;9557;p116"/>
          <p:cNvCxnSpPr>
            <a:stCxn id="9533" idx="0"/>
            <a:endCxn id="9536" idx="2"/>
          </p:cNvCxnSpPr>
          <p:nvPr/>
        </p:nvCxnSpPr>
        <p:spPr>
          <a:xfrm rot="-5400000">
            <a:off x="7521559" y="239447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9558" name="Google Shape;9558;p116"/>
          <p:cNvCxnSpPr>
            <a:stCxn id="9535" idx="0"/>
            <a:endCxn id="9537" idx="2"/>
          </p:cNvCxnSpPr>
          <p:nvPr/>
        </p:nvCxnSpPr>
        <p:spPr>
          <a:xfrm rot="5400000" flipH="1">
            <a:off x="6890969" y="205421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9559" name="Google Shape;9559;p116"/>
          <p:cNvCxnSpPr>
            <a:stCxn id="9537" idx="0"/>
            <a:endCxn id="9542" idx="2"/>
          </p:cNvCxnSpPr>
          <p:nvPr/>
        </p:nvCxnSpPr>
        <p:spPr>
          <a:xfrm rot="5400000" flipH="1">
            <a:off x="6746035" y="155712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0" name="Google Shape;9560;p116"/>
          <p:cNvCxnSpPr>
            <a:stCxn id="9538" idx="0"/>
            <a:endCxn id="9542" idx="2"/>
          </p:cNvCxnSpPr>
          <p:nvPr/>
        </p:nvCxnSpPr>
        <p:spPr>
          <a:xfrm rot="-5400000">
            <a:off x="6547285" y="157302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1" name="Google Shape;9561;p116"/>
          <p:cNvCxnSpPr>
            <a:stCxn id="9540" idx="0"/>
            <a:endCxn id="9541" idx="2"/>
          </p:cNvCxnSpPr>
          <p:nvPr/>
        </p:nvCxnSpPr>
        <p:spPr>
          <a:xfrm rot="5400000" flipH="1">
            <a:off x="6017879" y="154722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9562" name="Google Shape;9562;p116"/>
          <p:cNvCxnSpPr>
            <a:stCxn id="9539" idx="0"/>
            <a:endCxn id="9541" idx="2"/>
          </p:cNvCxnSpPr>
          <p:nvPr/>
        </p:nvCxnSpPr>
        <p:spPr>
          <a:xfrm rot="-5400000">
            <a:off x="5805803" y="156269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9563" name="Google Shape;9563;p116"/>
          <p:cNvCxnSpPr>
            <a:stCxn id="9534" idx="0"/>
            <a:endCxn id="9538" idx="2"/>
          </p:cNvCxnSpPr>
          <p:nvPr/>
        </p:nvCxnSpPr>
        <p:spPr>
          <a:xfrm rot="-5400000">
            <a:off x="6366012" y="203078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64" name="Google Shape;9564;p116"/>
          <p:cNvCxnSpPr>
            <a:stCxn id="9534" idx="0"/>
            <a:endCxn id="9540" idx="2"/>
          </p:cNvCxnSpPr>
          <p:nvPr/>
        </p:nvCxnSpPr>
        <p:spPr>
          <a:xfrm rot="5400000" flipH="1">
            <a:off x="6205662" y="202133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9565" name="Google Shape;9565;p116"/>
          <p:cNvCxnSpPr>
            <a:stCxn id="9541" idx="0"/>
            <a:endCxn id="9543" idx="2"/>
          </p:cNvCxnSpPr>
          <p:nvPr/>
        </p:nvCxnSpPr>
        <p:spPr>
          <a:xfrm rot="10800000" flipH="1">
            <a:off x="5971283" y="119902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9566" name="Google Shape;9566;p116"/>
          <p:cNvCxnSpPr>
            <a:stCxn id="9542" idx="0"/>
            <a:endCxn id="9543" idx="2"/>
          </p:cNvCxnSpPr>
          <p:nvPr/>
        </p:nvCxnSpPr>
        <p:spPr>
          <a:xfrm rot="10800000" flipH="1">
            <a:off x="6709287" y="119902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9567" name="Google Shape;9567;p116"/>
          <p:cNvCxnSpPr>
            <a:stCxn id="9536" idx="0"/>
            <a:endCxn id="9543" idx="2"/>
          </p:cNvCxnSpPr>
          <p:nvPr/>
        </p:nvCxnSpPr>
        <p:spPr>
          <a:xfrm rot="10800000">
            <a:off x="7336454" y="1198947"/>
            <a:ext cx="354900" cy="984000"/>
          </a:xfrm>
          <a:prstGeom prst="straightConnector1">
            <a:avLst/>
          </a:prstGeom>
          <a:noFill/>
          <a:ln w="9525" cap="flat" cmpd="sng">
            <a:solidFill>
              <a:schemeClr val="dk2"/>
            </a:solidFill>
            <a:prstDash val="solid"/>
            <a:round/>
            <a:headEnd type="none" w="med" len="med"/>
            <a:tailEnd type="none" w="med" len="med"/>
          </a:ln>
        </p:spPr>
      </p:cxnSp>
      <p:sp>
        <p:nvSpPr>
          <p:cNvPr id="9568" name="Google Shape;9568;p116"/>
          <p:cNvSpPr txBox="1"/>
          <p:nvPr/>
        </p:nvSpPr>
        <p:spPr>
          <a:xfrm>
            <a:off x="6493053" y="3953964"/>
            <a:ext cx="7662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9569" name="Google Shape;9569;p116"/>
          <p:cNvCxnSpPr>
            <a:stCxn id="9522" idx="1"/>
            <a:endCxn id="9539" idx="2"/>
          </p:cNvCxnSpPr>
          <p:nvPr/>
        </p:nvCxnSpPr>
        <p:spPr>
          <a:xfrm rot="10800000">
            <a:off x="5774629" y="201427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573"/>
        <p:cNvGrpSpPr/>
        <p:nvPr/>
      </p:nvGrpSpPr>
      <p:grpSpPr>
        <a:xfrm>
          <a:off x="0" y="0"/>
          <a:ext cx="0" cy="0"/>
          <a:chOff x="0" y="0"/>
          <a:chExt cx="0" cy="0"/>
        </a:xfrm>
      </p:grpSpPr>
      <p:sp>
        <p:nvSpPr>
          <p:cNvPr id="9574" name="Google Shape;9574;p117"/>
          <p:cNvSpPr/>
          <p:nvPr/>
        </p:nvSpPr>
        <p:spPr>
          <a:xfrm>
            <a:off x="5509175" y="1435125"/>
            <a:ext cx="1423500" cy="1399800"/>
          </a:xfrm>
          <a:prstGeom prst="cube">
            <a:avLst>
              <a:gd name="adj" fmla="val 77881"/>
            </a:avLst>
          </a:prstGeom>
          <a:solidFill>
            <a:srgbClr val="E69138"/>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117"/>
          <p:cNvSpPr/>
          <p:nvPr/>
        </p:nvSpPr>
        <p:spPr>
          <a:xfrm>
            <a:off x="2805679" y="3109184"/>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117"/>
          <p:cNvSpPr/>
          <p:nvPr/>
        </p:nvSpPr>
        <p:spPr>
          <a:xfrm>
            <a:off x="3081550" y="2340575"/>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17"/>
          <p:cNvSpPr/>
          <p:nvPr/>
        </p:nvSpPr>
        <p:spPr>
          <a:xfrm>
            <a:off x="3790101" y="310568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17"/>
          <p:cNvSpPr/>
          <p:nvPr/>
        </p:nvSpPr>
        <p:spPr>
          <a:xfrm>
            <a:off x="3793085" y="338010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17"/>
          <p:cNvSpPr/>
          <p:nvPr/>
        </p:nvSpPr>
        <p:spPr>
          <a:xfrm>
            <a:off x="3885612" y="347969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17"/>
          <p:cNvSpPr/>
          <p:nvPr/>
        </p:nvSpPr>
        <p:spPr>
          <a:xfrm>
            <a:off x="3978868" y="347969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17"/>
          <p:cNvSpPr/>
          <p:nvPr/>
        </p:nvSpPr>
        <p:spPr>
          <a:xfrm>
            <a:off x="3792355" y="347969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17"/>
          <p:cNvSpPr/>
          <p:nvPr/>
        </p:nvSpPr>
        <p:spPr>
          <a:xfrm>
            <a:off x="3794135" y="338010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117"/>
          <p:cNvSpPr/>
          <p:nvPr/>
        </p:nvSpPr>
        <p:spPr>
          <a:xfrm>
            <a:off x="3888110" y="338010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17"/>
          <p:cNvSpPr/>
          <p:nvPr/>
        </p:nvSpPr>
        <p:spPr>
          <a:xfrm>
            <a:off x="3983131" y="338010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85" name="Google Shape;9585;p117"/>
          <p:cNvCxnSpPr/>
          <p:nvPr/>
        </p:nvCxnSpPr>
        <p:spPr>
          <a:xfrm>
            <a:off x="3829028" y="344148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86" name="Google Shape;9586;p117"/>
          <p:cNvCxnSpPr/>
          <p:nvPr/>
        </p:nvCxnSpPr>
        <p:spPr>
          <a:xfrm>
            <a:off x="3860862" y="340811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587" name="Google Shape;9587;p117"/>
          <p:cNvCxnSpPr/>
          <p:nvPr/>
        </p:nvCxnSpPr>
        <p:spPr>
          <a:xfrm>
            <a:off x="3791244" y="357821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588" name="Google Shape;9588;p117"/>
          <p:cNvCxnSpPr/>
          <p:nvPr/>
        </p:nvCxnSpPr>
        <p:spPr>
          <a:xfrm>
            <a:off x="3791244" y="3695430"/>
            <a:ext cx="282300" cy="0"/>
          </a:xfrm>
          <a:prstGeom prst="straightConnector1">
            <a:avLst/>
          </a:prstGeom>
          <a:noFill/>
          <a:ln w="9525" cap="flat" cmpd="sng">
            <a:solidFill>
              <a:schemeClr val="dk2"/>
            </a:solidFill>
            <a:prstDash val="solid"/>
            <a:round/>
            <a:headEnd type="none" w="med" len="med"/>
            <a:tailEnd type="none" w="med" len="med"/>
          </a:ln>
        </p:spPr>
      </p:cxnSp>
      <p:sp>
        <p:nvSpPr>
          <p:cNvPr id="9589" name="Google Shape;9589;p117"/>
          <p:cNvSpPr/>
          <p:nvPr/>
        </p:nvSpPr>
        <p:spPr>
          <a:xfrm>
            <a:off x="4076731" y="344405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590" name="Google Shape;9590;p117"/>
          <p:cNvSpPr/>
          <p:nvPr/>
        </p:nvSpPr>
        <p:spPr>
          <a:xfrm>
            <a:off x="4113176" y="340966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591" name="Google Shape;9591;p117"/>
          <p:cNvSpPr/>
          <p:nvPr/>
        </p:nvSpPr>
        <p:spPr>
          <a:xfrm>
            <a:off x="4143204" y="3382968"/>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592" name="Google Shape;9592;p117"/>
          <p:cNvCxnSpPr/>
          <p:nvPr/>
        </p:nvCxnSpPr>
        <p:spPr>
          <a:xfrm rot="10800000" flipH="1">
            <a:off x="4074411" y="347775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593" name="Google Shape;9593;p117"/>
          <p:cNvCxnSpPr/>
          <p:nvPr/>
        </p:nvCxnSpPr>
        <p:spPr>
          <a:xfrm rot="10800000" flipH="1">
            <a:off x="4074411" y="3591718"/>
            <a:ext cx="99900" cy="100800"/>
          </a:xfrm>
          <a:prstGeom prst="straightConnector1">
            <a:avLst/>
          </a:prstGeom>
          <a:noFill/>
          <a:ln w="9525" cap="flat" cmpd="sng">
            <a:solidFill>
              <a:schemeClr val="dk2"/>
            </a:solidFill>
            <a:prstDash val="solid"/>
            <a:round/>
            <a:headEnd type="none" w="med" len="med"/>
            <a:tailEnd type="none" w="med" len="med"/>
          </a:ln>
        </p:spPr>
      </p:cxnSp>
      <p:sp>
        <p:nvSpPr>
          <p:cNvPr id="9594" name="Google Shape;9594;p117"/>
          <p:cNvSpPr/>
          <p:nvPr/>
        </p:nvSpPr>
        <p:spPr>
          <a:xfrm>
            <a:off x="4517216" y="310917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17"/>
          <p:cNvSpPr/>
          <p:nvPr/>
        </p:nvSpPr>
        <p:spPr>
          <a:xfrm>
            <a:off x="4593289" y="348318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17"/>
          <p:cNvSpPr/>
          <p:nvPr/>
        </p:nvSpPr>
        <p:spPr>
          <a:xfrm>
            <a:off x="4686546" y="348318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17"/>
          <p:cNvSpPr/>
          <p:nvPr/>
        </p:nvSpPr>
        <p:spPr>
          <a:xfrm>
            <a:off x="4503365" y="344579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17"/>
          <p:cNvSpPr/>
          <p:nvPr/>
        </p:nvSpPr>
        <p:spPr>
          <a:xfrm>
            <a:off x="4595784" y="344549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17"/>
          <p:cNvSpPr/>
          <p:nvPr/>
        </p:nvSpPr>
        <p:spPr>
          <a:xfrm>
            <a:off x="4688593" y="344545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0" name="Google Shape;9600;p117"/>
          <p:cNvCxnSpPr/>
          <p:nvPr/>
        </p:nvCxnSpPr>
        <p:spPr>
          <a:xfrm>
            <a:off x="4536706" y="344497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1" name="Google Shape;9601;p117"/>
          <p:cNvCxnSpPr/>
          <p:nvPr/>
        </p:nvCxnSpPr>
        <p:spPr>
          <a:xfrm>
            <a:off x="4498922" y="358169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02" name="Google Shape;9602;p117"/>
          <p:cNvCxnSpPr/>
          <p:nvPr/>
        </p:nvCxnSpPr>
        <p:spPr>
          <a:xfrm rot="10800000" flipH="1">
            <a:off x="4781570" y="3544153"/>
            <a:ext cx="38400" cy="38400"/>
          </a:xfrm>
          <a:prstGeom prst="straightConnector1">
            <a:avLst/>
          </a:prstGeom>
          <a:noFill/>
          <a:ln w="9525" cap="flat" cmpd="sng">
            <a:solidFill>
              <a:schemeClr val="dk2"/>
            </a:solidFill>
            <a:prstDash val="solid"/>
            <a:round/>
            <a:headEnd type="none" w="med" len="med"/>
            <a:tailEnd type="none" w="med" len="med"/>
          </a:ln>
        </p:spPr>
      </p:cxnSp>
      <p:sp>
        <p:nvSpPr>
          <p:cNvPr id="9603" name="Google Shape;9603;p117"/>
          <p:cNvSpPr/>
          <p:nvPr/>
        </p:nvSpPr>
        <p:spPr>
          <a:xfrm>
            <a:off x="4781218" y="344638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9604" name="Google Shape;9604;p117"/>
          <p:cNvCxnSpPr/>
          <p:nvPr/>
        </p:nvCxnSpPr>
        <p:spPr>
          <a:xfrm rot="10800000" flipH="1">
            <a:off x="4128130" y="353352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9605" name="Google Shape;9605;p117"/>
          <p:cNvSpPr/>
          <p:nvPr/>
        </p:nvSpPr>
        <p:spPr>
          <a:xfrm>
            <a:off x="4500033" y="348318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17"/>
          <p:cNvSpPr/>
          <p:nvPr/>
        </p:nvSpPr>
        <p:spPr>
          <a:xfrm>
            <a:off x="5244350" y="310567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17"/>
          <p:cNvSpPr/>
          <p:nvPr/>
        </p:nvSpPr>
        <p:spPr>
          <a:xfrm>
            <a:off x="5244351" y="342727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8" name="Google Shape;9608;p117"/>
          <p:cNvCxnSpPr/>
          <p:nvPr/>
        </p:nvCxnSpPr>
        <p:spPr>
          <a:xfrm rot="10800000" flipH="1">
            <a:off x="4813012" y="351303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9609" name="Google Shape;9609;p117"/>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9610" name="Google Shape;9610;p117"/>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9611" name="Google Shape;9611;p117"/>
          <p:cNvGrpSpPr/>
          <p:nvPr/>
        </p:nvGrpSpPr>
        <p:grpSpPr>
          <a:xfrm>
            <a:off x="840807" y="2192929"/>
            <a:ext cx="383067" cy="413400"/>
            <a:chOff x="2476982" y="2030254"/>
            <a:chExt cx="383067" cy="413400"/>
          </a:xfrm>
        </p:grpSpPr>
        <p:sp>
          <p:nvSpPr>
            <p:cNvPr id="9612" name="Google Shape;9612;p117"/>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17"/>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17"/>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17"/>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17"/>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17"/>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17"/>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19" name="Google Shape;9619;p117"/>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0" name="Google Shape;9620;p117"/>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9621" name="Google Shape;9621;p117"/>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9622" name="Google Shape;9622;p117"/>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9623" name="Google Shape;9623;p117"/>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9624" name="Google Shape;9624;p117"/>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9625" name="Google Shape;9625;p117"/>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9626" name="Google Shape;9626;p117"/>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9627" name="Google Shape;9627;p117"/>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9628" name="Google Shape;9628;p117"/>
          <p:cNvCxnSpPr/>
          <p:nvPr/>
        </p:nvCxnSpPr>
        <p:spPr>
          <a:xfrm>
            <a:off x="1253112" y="239827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32"/>
        <p:cNvGrpSpPr/>
        <p:nvPr/>
      </p:nvGrpSpPr>
      <p:grpSpPr>
        <a:xfrm>
          <a:off x="0" y="0"/>
          <a:ext cx="0" cy="0"/>
          <a:chOff x="0" y="0"/>
          <a:chExt cx="0" cy="0"/>
        </a:xfrm>
      </p:grpSpPr>
      <p:sp>
        <p:nvSpPr>
          <p:cNvPr id="9633" name="Google Shape;9633;p118"/>
          <p:cNvSpPr/>
          <p:nvPr/>
        </p:nvSpPr>
        <p:spPr>
          <a:xfrm>
            <a:off x="1873675" y="122896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18"/>
          <p:cNvSpPr/>
          <p:nvPr/>
        </p:nvSpPr>
        <p:spPr>
          <a:xfrm>
            <a:off x="3002214" y="122900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18"/>
          <p:cNvSpPr/>
          <p:nvPr/>
        </p:nvSpPr>
        <p:spPr>
          <a:xfrm>
            <a:off x="3002214" y="168529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18"/>
          <p:cNvSpPr/>
          <p:nvPr/>
        </p:nvSpPr>
        <p:spPr>
          <a:xfrm>
            <a:off x="4414901" y="122324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18"/>
          <p:cNvSpPr/>
          <p:nvPr/>
        </p:nvSpPr>
        <p:spPr>
          <a:xfrm>
            <a:off x="5438467" y="122897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8" name="Google Shape;9638;p118"/>
          <p:cNvCxnSpPr/>
          <p:nvPr/>
        </p:nvCxnSpPr>
        <p:spPr>
          <a:xfrm>
            <a:off x="5492686" y="171265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9639" name="Google Shape;9639;p118"/>
          <p:cNvGrpSpPr/>
          <p:nvPr/>
        </p:nvGrpSpPr>
        <p:grpSpPr>
          <a:xfrm>
            <a:off x="5438484" y="1704704"/>
            <a:ext cx="458224" cy="227991"/>
            <a:chOff x="5668659" y="1713442"/>
            <a:chExt cx="458224" cy="227991"/>
          </a:xfrm>
        </p:grpSpPr>
        <p:grpSp>
          <p:nvGrpSpPr>
            <p:cNvPr id="9640" name="Google Shape;9640;p118"/>
            <p:cNvGrpSpPr/>
            <p:nvPr/>
          </p:nvGrpSpPr>
          <p:grpSpPr>
            <a:xfrm>
              <a:off x="5802485" y="1713507"/>
              <a:ext cx="188679" cy="227926"/>
              <a:chOff x="5802485" y="1713507"/>
              <a:chExt cx="188679" cy="227926"/>
            </a:xfrm>
          </p:grpSpPr>
          <p:sp>
            <p:nvSpPr>
              <p:cNvPr id="9641" name="Google Shape;964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118"/>
            <p:cNvGrpSpPr/>
            <p:nvPr/>
          </p:nvGrpSpPr>
          <p:grpSpPr>
            <a:xfrm>
              <a:off x="5936312" y="1713442"/>
              <a:ext cx="190570" cy="227991"/>
              <a:chOff x="5936312" y="1713442"/>
              <a:chExt cx="190570" cy="227991"/>
            </a:xfrm>
          </p:grpSpPr>
          <p:sp>
            <p:nvSpPr>
              <p:cNvPr id="9644" name="Google Shape;964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47" name="Google Shape;9647;p118"/>
            <p:cNvGrpSpPr/>
            <p:nvPr/>
          </p:nvGrpSpPr>
          <p:grpSpPr>
            <a:xfrm>
              <a:off x="5668659" y="1714000"/>
              <a:ext cx="193488" cy="227433"/>
              <a:chOff x="5668659" y="1714000"/>
              <a:chExt cx="193488" cy="227433"/>
            </a:xfrm>
          </p:grpSpPr>
          <p:sp>
            <p:nvSpPr>
              <p:cNvPr id="9648" name="Google Shape;964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50" name="Google Shape;9650;p118"/>
          <p:cNvSpPr/>
          <p:nvPr/>
        </p:nvSpPr>
        <p:spPr>
          <a:xfrm>
            <a:off x="3633847" y="109977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18"/>
          <p:cNvSpPr/>
          <p:nvPr/>
        </p:nvSpPr>
        <p:spPr>
          <a:xfrm>
            <a:off x="6501812" y="168529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2" name="Google Shape;9652;p118"/>
          <p:cNvCxnSpPr/>
          <p:nvPr/>
        </p:nvCxnSpPr>
        <p:spPr>
          <a:xfrm rot="10800000" flipH="1">
            <a:off x="5882822" y="181749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653" name="Google Shape;9653;p118"/>
          <p:cNvGrpSpPr/>
          <p:nvPr/>
        </p:nvGrpSpPr>
        <p:grpSpPr>
          <a:xfrm>
            <a:off x="1873680" y="1600871"/>
            <a:ext cx="570552" cy="583354"/>
            <a:chOff x="506259" y="2370079"/>
            <a:chExt cx="560574" cy="638941"/>
          </a:xfrm>
        </p:grpSpPr>
        <p:grpSp>
          <p:nvGrpSpPr>
            <p:cNvPr id="9654" name="Google Shape;9654;p118"/>
            <p:cNvGrpSpPr/>
            <p:nvPr/>
          </p:nvGrpSpPr>
          <p:grpSpPr>
            <a:xfrm>
              <a:off x="608609" y="2370079"/>
              <a:ext cx="458224" cy="523616"/>
              <a:chOff x="608609" y="2370079"/>
              <a:chExt cx="458224" cy="523616"/>
            </a:xfrm>
          </p:grpSpPr>
          <p:grpSp>
            <p:nvGrpSpPr>
              <p:cNvPr id="9655" name="Google Shape;9655;p118"/>
              <p:cNvGrpSpPr/>
              <p:nvPr/>
            </p:nvGrpSpPr>
            <p:grpSpPr>
              <a:xfrm>
                <a:off x="608609" y="2665704"/>
                <a:ext cx="458224" cy="227991"/>
                <a:chOff x="5668659" y="1713442"/>
                <a:chExt cx="458224" cy="227991"/>
              </a:xfrm>
            </p:grpSpPr>
            <p:grpSp>
              <p:nvGrpSpPr>
                <p:cNvPr id="9656" name="Google Shape;9656;p118"/>
                <p:cNvGrpSpPr/>
                <p:nvPr/>
              </p:nvGrpSpPr>
              <p:grpSpPr>
                <a:xfrm>
                  <a:off x="5802485" y="1713507"/>
                  <a:ext cx="188679" cy="227926"/>
                  <a:chOff x="5802485" y="1713507"/>
                  <a:chExt cx="188679" cy="227926"/>
                </a:xfrm>
              </p:grpSpPr>
              <p:sp>
                <p:nvSpPr>
                  <p:cNvPr id="9657" name="Google Shape;965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118"/>
                <p:cNvGrpSpPr/>
                <p:nvPr/>
              </p:nvGrpSpPr>
              <p:grpSpPr>
                <a:xfrm>
                  <a:off x="5936312" y="1713442"/>
                  <a:ext cx="190570" cy="227991"/>
                  <a:chOff x="5936312" y="1713442"/>
                  <a:chExt cx="190570" cy="227991"/>
                </a:xfrm>
              </p:grpSpPr>
              <p:sp>
                <p:nvSpPr>
                  <p:cNvPr id="9660" name="Google Shape;966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63" name="Google Shape;9663;p118"/>
                <p:cNvGrpSpPr/>
                <p:nvPr/>
              </p:nvGrpSpPr>
              <p:grpSpPr>
                <a:xfrm>
                  <a:off x="5668659" y="1714000"/>
                  <a:ext cx="193488" cy="227433"/>
                  <a:chOff x="5668659" y="1714000"/>
                  <a:chExt cx="193488" cy="227433"/>
                </a:xfrm>
              </p:grpSpPr>
              <p:sp>
                <p:nvSpPr>
                  <p:cNvPr id="9664" name="Google Shape;966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66" name="Google Shape;9666;p118"/>
              <p:cNvGrpSpPr/>
              <p:nvPr/>
            </p:nvGrpSpPr>
            <p:grpSpPr>
              <a:xfrm>
                <a:off x="608609" y="2511879"/>
                <a:ext cx="458224" cy="227991"/>
                <a:chOff x="5668659" y="1713442"/>
                <a:chExt cx="458224" cy="227991"/>
              </a:xfrm>
            </p:grpSpPr>
            <p:grpSp>
              <p:nvGrpSpPr>
                <p:cNvPr id="9667" name="Google Shape;9667;p118"/>
                <p:cNvGrpSpPr/>
                <p:nvPr/>
              </p:nvGrpSpPr>
              <p:grpSpPr>
                <a:xfrm>
                  <a:off x="5802485" y="1713507"/>
                  <a:ext cx="188679" cy="227926"/>
                  <a:chOff x="5802485" y="1713507"/>
                  <a:chExt cx="188679" cy="227926"/>
                </a:xfrm>
              </p:grpSpPr>
              <p:sp>
                <p:nvSpPr>
                  <p:cNvPr id="9668" name="Google Shape;9668;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0" name="Google Shape;9670;p118"/>
                <p:cNvGrpSpPr/>
                <p:nvPr/>
              </p:nvGrpSpPr>
              <p:grpSpPr>
                <a:xfrm>
                  <a:off x="5936312" y="1713442"/>
                  <a:ext cx="190570" cy="227991"/>
                  <a:chOff x="5936312" y="1713442"/>
                  <a:chExt cx="190570" cy="227991"/>
                </a:xfrm>
              </p:grpSpPr>
              <p:sp>
                <p:nvSpPr>
                  <p:cNvPr id="9671" name="Google Shape;9671;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74" name="Google Shape;9674;p118"/>
                <p:cNvGrpSpPr/>
                <p:nvPr/>
              </p:nvGrpSpPr>
              <p:grpSpPr>
                <a:xfrm>
                  <a:off x="5668659" y="1714000"/>
                  <a:ext cx="193488" cy="227433"/>
                  <a:chOff x="5668659" y="1714000"/>
                  <a:chExt cx="193488" cy="227433"/>
                </a:xfrm>
              </p:grpSpPr>
              <p:sp>
                <p:nvSpPr>
                  <p:cNvPr id="9675" name="Google Shape;9675;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77" name="Google Shape;9677;p118"/>
              <p:cNvGrpSpPr/>
              <p:nvPr/>
            </p:nvGrpSpPr>
            <p:grpSpPr>
              <a:xfrm>
                <a:off x="608609" y="2370079"/>
                <a:ext cx="458224" cy="227991"/>
                <a:chOff x="5668659" y="1713442"/>
                <a:chExt cx="458224" cy="227991"/>
              </a:xfrm>
            </p:grpSpPr>
            <p:grpSp>
              <p:nvGrpSpPr>
                <p:cNvPr id="9678" name="Google Shape;9678;p118"/>
                <p:cNvGrpSpPr/>
                <p:nvPr/>
              </p:nvGrpSpPr>
              <p:grpSpPr>
                <a:xfrm>
                  <a:off x="5802485" y="1713507"/>
                  <a:ext cx="188679" cy="227926"/>
                  <a:chOff x="5802485" y="1713507"/>
                  <a:chExt cx="188679" cy="227926"/>
                </a:xfrm>
              </p:grpSpPr>
              <p:sp>
                <p:nvSpPr>
                  <p:cNvPr id="9679" name="Google Shape;967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118"/>
                <p:cNvGrpSpPr/>
                <p:nvPr/>
              </p:nvGrpSpPr>
              <p:grpSpPr>
                <a:xfrm>
                  <a:off x="5936312" y="1713442"/>
                  <a:ext cx="190570" cy="227991"/>
                  <a:chOff x="5936312" y="1713442"/>
                  <a:chExt cx="190570" cy="227991"/>
                </a:xfrm>
              </p:grpSpPr>
              <p:sp>
                <p:nvSpPr>
                  <p:cNvPr id="9682" name="Google Shape;968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85" name="Google Shape;9685;p118"/>
                <p:cNvGrpSpPr/>
                <p:nvPr/>
              </p:nvGrpSpPr>
              <p:grpSpPr>
                <a:xfrm>
                  <a:off x="5668659" y="1714000"/>
                  <a:ext cx="193488" cy="227433"/>
                  <a:chOff x="5668659" y="1714000"/>
                  <a:chExt cx="193488" cy="227433"/>
                </a:xfrm>
              </p:grpSpPr>
              <p:sp>
                <p:nvSpPr>
                  <p:cNvPr id="9686" name="Google Shape;968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688" name="Google Shape;9688;p118"/>
            <p:cNvGrpSpPr/>
            <p:nvPr/>
          </p:nvGrpSpPr>
          <p:grpSpPr>
            <a:xfrm>
              <a:off x="558859" y="2427004"/>
              <a:ext cx="458224" cy="523616"/>
              <a:chOff x="608609" y="2370079"/>
              <a:chExt cx="458224" cy="523616"/>
            </a:xfrm>
          </p:grpSpPr>
          <p:grpSp>
            <p:nvGrpSpPr>
              <p:cNvPr id="9689" name="Google Shape;9689;p118"/>
              <p:cNvGrpSpPr/>
              <p:nvPr/>
            </p:nvGrpSpPr>
            <p:grpSpPr>
              <a:xfrm>
                <a:off x="608609" y="2665704"/>
                <a:ext cx="458224" cy="227991"/>
                <a:chOff x="5668659" y="1713442"/>
                <a:chExt cx="458224" cy="227991"/>
              </a:xfrm>
            </p:grpSpPr>
            <p:grpSp>
              <p:nvGrpSpPr>
                <p:cNvPr id="9690" name="Google Shape;9690;p118"/>
                <p:cNvGrpSpPr/>
                <p:nvPr/>
              </p:nvGrpSpPr>
              <p:grpSpPr>
                <a:xfrm>
                  <a:off x="5802485" y="1713507"/>
                  <a:ext cx="188679" cy="227926"/>
                  <a:chOff x="5802485" y="1713507"/>
                  <a:chExt cx="188679" cy="227926"/>
                </a:xfrm>
              </p:grpSpPr>
              <p:sp>
                <p:nvSpPr>
                  <p:cNvPr id="9691" name="Google Shape;969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118"/>
                <p:cNvGrpSpPr/>
                <p:nvPr/>
              </p:nvGrpSpPr>
              <p:grpSpPr>
                <a:xfrm>
                  <a:off x="5936312" y="1713442"/>
                  <a:ext cx="190570" cy="227991"/>
                  <a:chOff x="5936312" y="1713442"/>
                  <a:chExt cx="190570" cy="227991"/>
                </a:xfrm>
              </p:grpSpPr>
              <p:sp>
                <p:nvSpPr>
                  <p:cNvPr id="9694" name="Google Shape;969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697" name="Google Shape;9697;p118"/>
                <p:cNvGrpSpPr/>
                <p:nvPr/>
              </p:nvGrpSpPr>
              <p:grpSpPr>
                <a:xfrm>
                  <a:off x="5668659" y="1714000"/>
                  <a:ext cx="193488" cy="227433"/>
                  <a:chOff x="5668659" y="1714000"/>
                  <a:chExt cx="193488" cy="227433"/>
                </a:xfrm>
              </p:grpSpPr>
              <p:sp>
                <p:nvSpPr>
                  <p:cNvPr id="9698" name="Google Shape;969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00" name="Google Shape;9700;p118"/>
              <p:cNvGrpSpPr/>
              <p:nvPr/>
            </p:nvGrpSpPr>
            <p:grpSpPr>
              <a:xfrm>
                <a:off x="608609" y="2511879"/>
                <a:ext cx="458224" cy="227991"/>
                <a:chOff x="5668659" y="1713442"/>
                <a:chExt cx="458224" cy="227991"/>
              </a:xfrm>
            </p:grpSpPr>
            <p:grpSp>
              <p:nvGrpSpPr>
                <p:cNvPr id="9701" name="Google Shape;9701;p118"/>
                <p:cNvGrpSpPr/>
                <p:nvPr/>
              </p:nvGrpSpPr>
              <p:grpSpPr>
                <a:xfrm>
                  <a:off x="5802485" y="1713507"/>
                  <a:ext cx="188679" cy="227926"/>
                  <a:chOff x="5802485" y="1713507"/>
                  <a:chExt cx="188679" cy="227926"/>
                </a:xfrm>
              </p:grpSpPr>
              <p:sp>
                <p:nvSpPr>
                  <p:cNvPr id="9702" name="Google Shape;970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118"/>
                <p:cNvGrpSpPr/>
                <p:nvPr/>
              </p:nvGrpSpPr>
              <p:grpSpPr>
                <a:xfrm>
                  <a:off x="5936312" y="1713442"/>
                  <a:ext cx="190570" cy="227991"/>
                  <a:chOff x="5936312" y="1713442"/>
                  <a:chExt cx="190570" cy="227991"/>
                </a:xfrm>
              </p:grpSpPr>
              <p:sp>
                <p:nvSpPr>
                  <p:cNvPr id="9705" name="Google Shape;970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08" name="Google Shape;9708;p118"/>
                <p:cNvGrpSpPr/>
                <p:nvPr/>
              </p:nvGrpSpPr>
              <p:grpSpPr>
                <a:xfrm>
                  <a:off x="5668659" y="1714000"/>
                  <a:ext cx="193488" cy="227433"/>
                  <a:chOff x="5668659" y="1714000"/>
                  <a:chExt cx="193488" cy="227433"/>
                </a:xfrm>
              </p:grpSpPr>
              <p:sp>
                <p:nvSpPr>
                  <p:cNvPr id="9709" name="Google Shape;970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11" name="Google Shape;9711;p118"/>
              <p:cNvGrpSpPr/>
              <p:nvPr/>
            </p:nvGrpSpPr>
            <p:grpSpPr>
              <a:xfrm>
                <a:off x="608609" y="2370079"/>
                <a:ext cx="458224" cy="227991"/>
                <a:chOff x="5668659" y="1713442"/>
                <a:chExt cx="458224" cy="227991"/>
              </a:xfrm>
            </p:grpSpPr>
            <p:grpSp>
              <p:nvGrpSpPr>
                <p:cNvPr id="9712" name="Google Shape;9712;p118"/>
                <p:cNvGrpSpPr/>
                <p:nvPr/>
              </p:nvGrpSpPr>
              <p:grpSpPr>
                <a:xfrm>
                  <a:off x="5802485" y="1713507"/>
                  <a:ext cx="188679" cy="227926"/>
                  <a:chOff x="5802485" y="1713507"/>
                  <a:chExt cx="188679" cy="227926"/>
                </a:xfrm>
              </p:grpSpPr>
              <p:sp>
                <p:nvSpPr>
                  <p:cNvPr id="9713" name="Google Shape;971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118"/>
                <p:cNvGrpSpPr/>
                <p:nvPr/>
              </p:nvGrpSpPr>
              <p:grpSpPr>
                <a:xfrm>
                  <a:off x="5936312" y="1713442"/>
                  <a:ext cx="190570" cy="227991"/>
                  <a:chOff x="5936312" y="1713442"/>
                  <a:chExt cx="190570" cy="227991"/>
                </a:xfrm>
              </p:grpSpPr>
              <p:sp>
                <p:nvSpPr>
                  <p:cNvPr id="9716" name="Google Shape;971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19" name="Google Shape;9719;p118"/>
                <p:cNvGrpSpPr/>
                <p:nvPr/>
              </p:nvGrpSpPr>
              <p:grpSpPr>
                <a:xfrm>
                  <a:off x="5668659" y="1714000"/>
                  <a:ext cx="193488" cy="227433"/>
                  <a:chOff x="5668659" y="1714000"/>
                  <a:chExt cx="193488" cy="227433"/>
                </a:xfrm>
              </p:grpSpPr>
              <p:sp>
                <p:nvSpPr>
                  <p:cNvPr id="9720" name="Google Shape;972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722" name="Google Shape;9722;p118"/>
            <p:cNvGrpSpPr/>
            <p:nvPr/>
          </p:nvGrpSpPr>
          <p:grpSpPr>
            <a:xfrm>
              <a:off x="506259" y="2485404"/>
              <a:ext cx="458224" cy="523616"/>
              <a:chOff x="608609" y="2370079"/>
              <a:chExt cx="458224" cy="523616"/>
            </a:xfrm>
          </p:grpSpPr>
          <p:grpSp>
            <p:nvGrpSpPr>
              <p:cNvPr id="9723" name="Google Shape;9723;p118"/>
              <p:cNvGrpSpPr/>
              <p:nvPr/>
            </p:nvGrpSpPr>
            <p:grpSpPr>
              <a:xfrm>
                <a:off x="608609" y="2665704"/>
                <a:ext cx="458224" cy="227991"/>
                <a:chOff x="5668659" y="1713442"/>
                <a:chExt cx="458224" cy="227991"/>
              </a:xfrm>
            </p:grpSpPr>
            <p:grpSp>
              <p:nvGrpSpPr>
                <p:cNvPr id="9724" name="Google Shape;9724;p118"/>
                <p:cNvGrpSpPr/>
                <p:nvPr/>
              </p:nvGrpSpPr>
              <p:grpSpPr>
                <a:xfrm>
                  <a:off x="5802485" y="1713507"/>
                  <a:ext cx="188679" cy="227926"/>
                  <a:chOff x="5802485" y="1713507"/>
                  <a:chExt cx="188679" cy="227926"/>
                </a:xfrm>
              </p:grpSpPr>
              <p:sp>
                <p:nvSpPr>
                  <p:cNvPr id="9725" name="Google Shape;972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118"/>
                <p:cNvGrpSpPr/>
                <p:nvPr/>
              </p:nvGrpSpPr>
              <p:grpSpPr>
                <a:xfrm>
                  <a:off x="5936312" y="1713442"/>
                  <a:ext cx="190570" cy="227991"/>
                  <a:chOff x="5936312" y="1713442"/>
                  <a:chExt cx="190570" cy="227991"/>
                </a:xfrm>
              </p:grpSpPr>
              <p:sp>
                <p:nvSpPr>
                  <p:cNvPr id="9728" name="Google Shape;972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31" name="Google Shape;9731;p118"/>
                <p:cNvGrpSpPr/>
                <p:nvPr/>
              </p:nvGrpSpPr>
              <p:grpSpPr>
                <a:xfrm>
                  <a:off x="5668659" y="1714000"/>
                  <a:ext cx="193488" cy="227433"/>
                  <a:chOff x="5668659" y="1714000"/>
                  <a:chExt cx="193488" cy="227433"/>
                </a:xfrm>
              </p:grpSpPr>
              <p:sp>
                <p:nvSpPr>
                  <p:cNvPr id="9732" name="Google Shape;973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34" name="Google Shape;9734;p118"/>
              <p:cNvGrpSpPr/>
              <p:nvPr/>
            </p:nvGrpSpPr>
            <p:grpSpPr>
              <a:xfrm>
                <a:off x="608609" y="2511879"/>
                <a:ext cx="458224" cy="227991"/>
                <a:chOff x="5668659" y="1713442"/>
                <a:chExt cx="458224" cy="227991"/>
              </a:xfrm>
            </p:grpSpPr>
            <p:grpSp>
              <p:nvGrpSpPr>
                <p:cNvPr id="9735" name="Google Shape;9735;p118"/>
                <p:cNvGrpSpPr/>
                <p:nvPr/>
              </p:nvGrpSpPr>
              <p:grpSpPr>
                <a:xfrm>
                  <a:off x="5802485" y="1713507"/>
                  <a:ext cx="188679" cy="227926"/>
                  <a:chOff x="5802485" y="1713507"/>
                  <a:chExt cx="188679" cy="227926"/>
                </a:xfrm>
              </p:grpSpPr>
              <p:sp>
                <p:nvSpPr>
                  <p:cNvPr id="9736" name="Google Shape;973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118"/>
                <p:cNvGrpSpPr/>
                <p:nvPr/>
              </p:nvGrpSpPr>
              <p:grpSpPr>
                <a:xfrm>
                  <a:off x="5936312" y="1713442"/>
                  <a:ext cx="190570" cy="227991"/>
                  <a:chOff x="5936312" y="1713442"/>
                  <a:chExt cx="190570" cy="227991"/>
                </a:xfrm>
              </p:grpSpPr>
              <p:sp>
                <p:nvSpPr>
                  <p:cNvPr id="9739" name="Google Shape;973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42" name="Google Shape;9742;p118"/>
                <p:cNvGrpSpPr/>
                <p:nvPr/>
              </p:nvGrpSpPr>
              <p:grpSpPr>
                <a:xfrm>
                  <a:off x="5668659" y="1714000"/>
                  <a:ext cx="193488" cy="227433"/>
                  <a:chOff x="5668659" y="1714000"/>
                  <a:chExt cx="193488" cy="227433"/>
                </a:xfrm>
              </p:grpSpPr>
              <p:sp>
                <p:nvSpPr>
                  <p:cNvPr id="9743" name="Google Shape;974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45" name="Google Shape;9745;p118"/>
              <p:cNvGrpSpPr/>
              <p:nvPr/>
            </p:nvGrpSpPr>
            <p:grpSpPr>
              <a:xfrm>
                <a:off x="608609" y="2370079"/>
                <a:ext cx="458224" cy="227991"/>
                <a:chOff x="5668659" y="1713442"/>
                <a:chExt cx="458224" cy="227991"/>
              </a:xfrm>
            </p:grpSpPr>
            <p:grpSp>
              <p:nvGrpSpPr>
                <p:cNvPr id="9746" name="Google Shape;9746;p118"/>
                <p:cNvGrpSpPr/>
                <p:nvPr/>
              </p:nvGrpSpPr>
              <p:grpSpPr>
                <a:xfrm>
                  <a:off x="5802485" y="1713507"/>
                  <a:ext cx="188679" cy="227926"/>
                  <a:chOff x="5802485" y="1713507"/>
                  <a:chExt cx="188679" cy="227926"/>
                </a:xfrm>
              </p:grpSpPr>
              <p:sp>
                <p:nvSpPr>
                  <p:cNvPr id="9747" name="Google Shape;974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118"/>
                <p:cNvGrpSpPr/>
                <p:nvPr/>
              </p:nvGrpSpPr>
              <p:grpSpPr>
                <a:xfrm>
                  <a:off x="5936312" y="1713442"/>
                  <a:ext cx="190570" cy="227991"/>
                  <a:chOff x="5936312" y="1713442"/>
                  <a:chExt cx="190570" cy="227991"/>
                </a:xfrm>
              </p:grpSpPr>
              <p:sp>
                <p:nvSpPr>
                  <p:cNvPr id="9750" name="Google Shape;975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53" name="Google Shape;9753;p118"/>
                <p:cNvGrpSpPr/>
                <p:nvPr/>
              </p:nvGrpSpPr>
              <p:grpSpPr>
                <a:xfrm>
                  <a:off x="5668659" y="1714000"/>
                  <a:ext cx="193488" cy="227433"/>
                  <a:chOff x="5668659" y="1714000"/>
                  <a:chExt cx="193488" cy="227433"/>
                </a:xfrm>
              </p:grpSpPr>
              <p:sp>
                <p:nvSpPr>
                  <p:cNvPr id="9754" name="Google Shape;975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9756" name="Google Shape;9756;p118"/>
          <p:cNvCxnSpPr>
            <a:endCxn id="9635" idx="2"/>
          </p:cNvCxnSpPr>
          <p:nvPr/>
        </p:nvCxnSpPr>
        <p:spPr>
          <a:xfrm rot="10800000" flipH="1">
            <a:off x="2393814" y="182335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9757" name="Google Shape;9757;p118"/>
          <p:cNvGrpSpPr/>
          <p:nvPr/>
        </p:nvGrpSpPr>
        <p:grpSpPr>
          <a:xfrm>
            <a:off x="4414892" y="1600871"/>
            <a:ext cx="570552" cy="583354"/>
            <a:chOff x="506259" y="2370079"/>
            <a:chExt cx="560574" cy="638941"/>
          </a:xfrm>
        </p:grpSpPr>
        <p:grpSp>
          <p:nvGrpSpPr>
            <p:cNvPr id="9758" name="Google Shape;9758;p118"/>
            <p:cNvGrpSpPr/>
            <p:nvPr/>
          </p:nvGrpSpPr>
          <p:grpSpPr>
            <a:xfrm>
              <a:off x="608609" y="2370079"/>
              <a:ext cx="458224" cy="523616"/>
              <a:chOff x="608609" y="2370079"/>
              <a:chExt cx="458224" cy="523616"/>
            </a:xfrm>
          </p:grpSpPr>
          <p:grpSp>
            <p:nvGrpSpPr>
              <p:cNvPr id="9759" name="Google Shape;9759;p118"/>
              <p:cNvGrpSpPr/>
              <p:nvPr/>
            </p:nvGrpSpPr>
            <p:grpSpPr>
              <a:xfrm>
                <a:off x="608609" y="2665704"/>
                <a:ext cx="458224" cy="227991"/>
                <a:chOff x="5668659" y="1713442"/>
                <a:chExt cx="458224" cy="227991"/>
              </a:xfrm>
            </p:grpSpPr>
            <p:grpSp>
              <p:nvGrpSpPr>
                <p:cNvPr id="9760" name="Google Shape;9760;p118"/>
                <p:cNvGrpSpPr/>
                <p:nvPr/>
              </p:nvGrpSpPr>
              <p:grpSpPr>
                <a:xfrm>
                  <a:off x="5802485" y="1713507"/>
                  <a:ext cx="188679" cy="227926"/>
                  <a:chOff x="5802485" y="1713507"/>
                  <a:chExt cx="188679" cy="227926"/>
                </a:xfrm>
              </p:grpSpPr>
              <p:sp>
                <p:nvSpPr>
                  <p:cNvPr id="9761" name="Google Shape;976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118"/>
                <p:cNvGrpSpPr/>
                <p:nvPr/>
              </p:nvGrpSpPr>
              <p:grpSpPr>
                <a:xfrm>
                  <a:off x="5936312" y="1713442"/>
                  <a:ext cx="190570" cy="227991"/>
                  <a:chOff x="5936312" y="1713442"/>
                  <a:chExt cx="190570" cy="227991"/>
                </a:xfrm>
              </p:grpSpPr>
              <p:sp>
                <p:nvSpPr>
                  <p:cNvPr id="9764" name="Google Shape;976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67" name="Google Shape;9767;p118"/>
                <p:cNvGrpSpPr/>
                <p:nvPr/>
              </p:nvGrpSpPr>
              <p:grpSpPr>
                <a:xfrm>
                  <a:off x="5668659" y="1714000"/>
                  <a:ext cx="193488" cy="227433"/>
                  <a:chOff x="5668659" y="1714000"/>
                  <a:chExt cx="193488" cy="227433"/>
                </a:xfrm>
              </p:grpSpPr>
              <p:sp>
                <p:nvSpPr>
                  <p:cNvPr id="9768" name="Google Shape;976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70" name="Google Shape;9770;p118"/>
              <p:cNvGrpSpPr/>
              <p:nvPr/>
            </p:nvGrpSpPr>
            <p:grpSpPr>
              <a:xfrm>
                <a:off x="608609" y="2511879"/>
                <a:ext cx="458224" cy="227991"/>
                <a:chOff x="5668659" y="1713442"/>
                <a:chExt cx="458224" cy="227991"/>
              </a:xfrm>
            </p:grpSpPr>
            <p:grpSp>
              <p:nvGrpSpPr>
                <p:cNvPr id="9771" name="Google Shape;9771;p118"/>
                <p:cNvGrpSpPr/>
                <p:nvPr/>
              </p:nvGrpSpPr>
              <p:grpSpPr>
                <a:xfrm>
                  <a:off x="5802485" y="1713507"/>
                  <a:ext cx="188679" cy="227926"/>
                  <a:chOff x="5802485" y="1713507"/>
                  <a:chExt cx="188679" cy="227926"/>
                </a:xfrm>
              </p:grpSpPr>
              <p:sp>
                <p:nvSpPr>
                  <p:cNvPr id="9772" name="Google Shape;9772;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118"/>
                <p:cNvGrpSpPr/>
                <p:nvPr/>
              </p:nvGrpSpPr>
              <p:grpSpPr>
                <a:xfrm>
                  <a:off x="5936312" y="1713442"/>
                  <a:ext cx="190570" cy="227991"/>
                  <a:chOff x="5936312" y="1713442"/>
                  <a:chExt cx="190570" cy="227991"/>
                </a:xfrm>
              </p:grpSpPr>
              <p:sp>
                <p:nvSpPr>
                  <p:cNvPr id="9775" name="Google Shape;9775;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78" name="Google Shape;9778;p118"/>
                <p:cNvGrpSpPr/>
                <p:nvPr/>
              </p:nvGrpSpPr>
              <p:grpSpPr>
                <a:xfrm>
                  <a:off x="5668659" y="1714000"/>
                  <a:ext cx="193488" cy="227433"/>
                  <a:chOff x="5668659" y="1714000"/>
                  <a:chExt cx="193488" cy="227433"/>
                </a:xfrm>
              </p:grpSpPr>
              <p:sp>
                <p:nvSpPr>
                  <p:cNvPr id="9779" name="Google Shape;9779;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81" name="Google Shape;9781;p118"/>
              <p:cNvGrpSpPr/>
              <p:nvPr/>
            </p:nvGrpSpPr>
            <p:grpSpPr>
              <a:xfrm>
                <a:off x="608609" y="2370079"/>
                <a:ext cx="458224" cy="227991"/>
                <a:chOff x="5668659" y="1713442"/>
                <a:chExt cx="458224" cy="227991"/>
              </a:xfrm>
            </p:grpSpPr>
            <p:grpSp>
              <p:nvGrpSpPr>
                <p:cNvPr id="9782" name="Google Shape;9782;p118"/>
                <p:cNvGrpSpPr/>
                <p:nvPr/>
              </p:nvGrpSpPr>
              <p:grpSpPr>
                <a:xfrm>
                  <a:off x="5802485" y="1713507"/>
                  <a:ext cx="188679" cy="227926"/>
                  <a:chOff x="5802485" y="1713507"/>
                  <a:chExt cx="188679" cy="227926"/>
                </a:xfrm>
              </p:grpSpPr>
              <p:sp>
                <p:nvSpPr>
                  <p:cNvPr id="9783" name="Google Shape;9783;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118"/>
                <p:cNvGrpSpPr/>
                <p:nvPr/>
              </p:nvGrpSpPr>
              <p:grpSpPr>
                <a:xfrm>
                  <a:off x="5936312" y="1713442"/>
                  <a:ext cx="190570" cy="227991"/>
                  <a:chOff x="5936312" y="1713442"/>
                  <a:chExt cx="190570" cy="227991"/>
                </a:xfrm>
              </p:grpSpPr>
              <p:sp>
                <p:nvSpPr>
                  <p:cNvPr id="9786" name="Google Shape;9786;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789" name="Google Shape;9789;p118"/>
                <p:cNvGrpSpPr/>
                <p:nvPr/>
              </p:nvGrpSpPr>
              <p:grpSpPr>
                <a:xfrm>
                  <a:off x="5668659" y="1714000"/>
                  <a:ext cx="193488" cy="227433"/>
                  <a:chOff x="5668659" y="1714000"/>
                  <a:chExt cx="193488" cy="227433"/>
                </a:xfrm>
              </p:grpSpPr>
              <p:sp>
                <p:nvSpPr>
                  <p:cNvPr id="9790" name="Google Shape;9790;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792" name="Google Shape;9792;p118"/>
            <p:cNvGrpSpPr/>
            <p:nvPr/>
          </p:nvGrpSpPr>
          <p:grpSpPr>
            <a:xfrm>
              <a:off x="558859" y="2427004"/>
              <a:ext cx="458224" cy="523616"/>
              <a:chOff x="608609" y="2370079"/>
              <a:chExt cx="458224" cy="523616"/>
            </a:xfrm>
          </p:grpSpPr>
          <p:grpSp>
            <p:nvGrpSpPr>
              <p:cNvPr id="9793" name="Google Shape;9793;p118"/>
              <p:cNvGrpSpPr/>
              <p:nvPr/>
            </p:nvGrpSpPr>
            <p:grpSpPr>
              <a:xfrm>
                <a:off x="608609" y="2665704"/>
                <a:ext cx="458224" cy="227991"/>
                <a:chOff x="5668659" y="1713442"/>
                <a:chExt cx="458224" cy="227991"/>
              </a:xfrm>
            </p:grpSpPr>
            <p:grpSp>
              <p:nvGrpSpPr>
                <p:cNvPr id="9794" name="Google Shape;9794;p118"/>
                <p:cNvGrpSpPr/>
                <p:nvPr/>
              </p:nvGrpSpPr>
              <p:grpSpPr>
                <a:xfrm>
                  <a:off x="5802485" y="1713507"/>
                  <a:ext cx="188679" cy="227926"/>
                  <a:chOff x="5802485" y="1713507"/>
                  <a:chExt cx="188679" cy="227926"/>
                </a:xfrm>
              </p:grpSpPr>
              <p:sp>
                <p:nvSpPr>
                  <p:cNvPr id="9795" name="Google Shape;9795;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118"/>
                <p:cNvGrpSpPr/>
                <p:nvPr/>
              </p:nvGrpSpPr>
              <p:grpSpPr>
                <a:xfrm>
                  <a:off x="5936312" y="1713442"/>
                  <a:ext cx="190570" cy="227991"/>
                  <a:chOff x="5936312" y="1713442"/>
                  <a:chExt cx="190570" cy="227991"/>
                </a:xfrm>
              </p:grpSpPr>
              <p:sp>
                <p:nvSpPr>
                  <p:cNvPr id="9798" name="Google Shape;9798;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01" name="Google Shape;9801;p118"/>
                <p:cNvGrpSpPr/>
                <p:nvPr/>
              </p:nvGrpSpPr>
              <p:grpSpPr>
                <a:xfrm>
                  <a:off x="5668659" y="1714000"/>
                  <a:ext cx="193488" cy="227433"/>
                  <a:chOff x="5668659" y="1714000"/>
                  <a:chExt cx="193488" cy="227433"/>
                </a:xfrm>
              </p:grpSpPr>
              <p:sp>
                <p:nvSpPr>
                  <p:cNvPr id="9802" name="Google Shape;9802;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04" name="Google Shape;9804;p118"/>
              <p:cNvGrpSpPr/>
              <p:nvPr/>
            </p:nvGrpSpPr>
            <p:grpSpPr>
              <a:xfrm>
                <a:off x="608609" y="2511879"/>
                <a:ext cx="458224" cy="227991"/>
                <a:chOff x="5668659" y="1713442"/>
                <a:chExt cx="458224" cy="227991"/>
              </a:xfrm>
            </p:grpSpPr>
            <p:grpSp>
              <p:nvGrpSpPr>
                <p:cNvPr id="9805" name="Google Shape;9805;p118"/>
                <p:cNvGrpSpPr/>
                <p:nvPr/>
              </p:nvGrpSpPr>
              <p:grpSpPr>
                <a:xfrm>
                  <a:off x="5802485" y="1713507"/>
                  <a:ext cx="188679" cy="227926"/>
                  <a:chOff x="5802485" y="1713507"/>
                  <a:chExt cx="188679" cy="227926"/>
                </a:xfrm>
              </p:grpSpPr>
              <p:sp>
                <p:nvSpPr>
                  <p:cNvPr id="9806" name="Google Shape;9806;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18"/>
                <p:cNvGrpSpPr/>
                <p:nvPr/>
              </p:nvGrpSpPr>
              <p:grpSpPr>
                <a:xfrm>
                  <a:off x="5936312" y="1713442"/>
                  <a:ext cx="190570" cy="227991"/>
                  <a:chOff x="5936312" y="1713442"/>
                  <a:chExt cx="190570" cy="227991"/>
                </a:xfrm>
              </p:grpSpPr>
              <p:sp>
                <p:nvSpPr>
                  <p:cNvPr id="9809" name="Google Shape;9809;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12" name="Google Shape;9812;p118"/>
                <p:cNvGrpSpPr/>
                <p:nvPr/>
              </p:nvGrpSpPr>
              <p:grpSpPr>
                <a:xfrm>
                  <a:off x="5668659" y="1714000"/>
                  <a:ext cx="193488" cy="227433"/>
                  <a:chOff x="5668659" y="1714000"/>
                  <a:chExt cx="193488" cy="227433"/>
                </a:xfrm>
              </p:grpSpPr>
              <p:sp>
                <p:nvSpPr>
                  <p:cNvPr id="9813" name="Google Shape;9813;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15" name="Google Shape;9815;p118"/>
              <p:cNvGrpSpPr/>
              <p:nvPr/>
            </p:nvGrpSpPr>
            <p:grpSpPr>
              <a:xfrm>
                <a:off x="608609" y="2370079"/>
                <a:ext cx="458224" cy="227991"/>
                <a:chOff x="5668659" y="1713442"/>
                <a:chExt cx="458224" cy="227991"/>
              </a:xfrm>
            </p:grpSpPr>
            <p:grpSp>
              <p:nvGrpSpPr>
                <p:cNvPr id="9816" name="Google Shape;9816;p118"/>
                <p:cNvGrpSpPr/>
                <p:nvPr/>
              </p:nvGrpSpPr>
              <p:grpSpPr>
                <a:xfrm>
                  <a:off x="5802485" y="1713507"/>
                  <a:ext cx="188679" cy="227926"/>
                  <a:chOff x="5802485" y="1713507"/>
                  <a:chExt cx="188679" cy="227926"/>
                </a:xfrm>
              </p:grpSpPr>
              <p:sp>
                <p:nvSpPr>
                  <p:cNvPr id="9817" name="Google Shape;9817;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9" name="Google Shape;9819;p118"/>
                <p:cNvGrpSpPr/>
                <p:nvPr/>
              </p:nvGrpSpPr>
              <p:grpSpPr>
                <a:xfrm>
                  <a:off x="5936312" y="1713442"/>
                  <a:ext cx="190570" cy="227991"/>
                  <a:chOff x="5936312" y="1713442"/>
                  <a:chExt cx="190570" cy="227991"/>
                </a:xfrm>
              </p:grpSpPr>
              <p:sp>
                <p:nvSpPr>
                  <p:cNvPr id="9820" name="Google Shape;9820;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23" name="Google Shape;9823;p118"/>
                <p:cNvGrpSpPr/>
                <p:nvPr/>
              </p:nvGrpSpPr>
              <p:grpSpPr>
                <a:xfrm>
                  <a:off x="5668659" y="1714000"/>
                  <a:ext cx="193488" cy="227433"/>
                  <a:chOff x="5668659" y="1714000"/>
                  <a:chExt cx="193488" cy="227433"/>
                </a:xfrm>
              </p:grpSpPr>
              <p:sp>
                <p:nvSpPr>
                  <p:cNvPr id="9824" name="Google Shape;9824;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826" name="Google Shape;9826;p118"/>
            <p:cNvGrpSpPr/>
            <p:nvPr/>
          </p:nvGrpSpPr>
          <p:grpSpPr>
            <a:xfrm>
              <a:off x="506259" y="2485404"/>
              <a:ext cx="458224" cy="523616"/>
              <a:chOff x="608609" y="2370079"/>
              <a:chExt cx="458224" cy="523616"/>
            </a:xfrm>
          </p:grpSpPr>
          <p:grpSp>
            <p:nvGrpSpPr>
              <p:cNvPr id="9827" name="Google Shape;9827;p118"/>
              <p:cNvGrpSpPr/>
              <p:nvPr/>
            </p:nvGrpSpPr>
            <p:grpSpPr>
              <a:xfrm>
                <a:off x="608609" y="2665704"/>
                <a:ext cx="458224" cy="227991"/>
                <a:chOff x="5668659" y="1713442"/>
                <a:chExt cx="458224" cy="227991"/>
              </a:xfrm>
            </p:grpSpPr>
            <p:grpSp>
              <p:nvGrpSpPr>
                <p:cNvPr id="9828" name="Google Shape;9828;p118"/>
                <p:cNvGrpSpPr/>
                <p:nvPr/>
              </p:nvGrpSpPr>
              <p:grpSpPr>
                <a:xfrm>
                  <a:off x="5802485" y="1713507"/>
                  <a:ext cx="188679" cy="227926"/>
                  <a:chOff x="5802485" y="1713507"/>
                  <a:chExt cx="188679" cy="227926"/>
                </a:xfrm>
              </p:grpSpPr>
              <p:sp>
                <p:nvSpPr>
                  <p:cNvPr id="9829" name="Google Shape;9829;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1" name="Google Shape;9831;p118"/>
                <p:cNvGrpSpPr/>
                <p:nvPr/>
              </p:nvGrpSpPr>
              <p:grpSpPr>
                <a:xfrm>
                  <a:off x="5936312" y="1713442"/>
                  <a:ext cx="190570" cy="227991"/>
                  <a:chOff x="5936312" y="1713442"/>
                  <a:chExt cx="190570" cy="227991"/>
                </a:xfrm>
              </p:grpSpPr>
              <p:sp>
                <p:nvSpPr>
                  <p:cNvPr id="9832" name="Google Shape;9832;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35" name="Google Shape;9835;p118"/>
                <p:cNvGrpSpPr/>
                <p:nvPr/>
              </p:nvGrpSpPr>
              <p:grpSpPr>
                <a:xfrm>
                  <a:off x="5668659" y="1714000"/>
                  <a:ext cx="193488" cy="227433"/>
                  <a:chOff x="5668659" y="1714000"/>
                  <a:chExt cx="193488" cy="227433"/>
                </a:xfrm>
              </p:grpSpPr>
              <p:sp>
                <p:nvSpPr>
                  <p:cNvPr id="9836" name="Google Shape;9836;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38" name="Google Shape;9838;p118"/>
              <p:cNvGrpSpPr/>
              <p:nvPr/>
            </p:nvGrpSpPr>
            <p:grpSpPr>
              <a:xfrm>
                <a:off x="608609" y="2511879"/>
                <a:ext cx="458224" cy="227991"/>
                <a:chOff x="5668659" y="1713442"/>
                <a:chExt cx="458224" cy="227991"/>
              </a:xfrm>
            </p:grpSpPr>
            <p:grpSp>
              <p:nvGrpSpPr>
                <p:cNvPr id="9839" name="Google Shape;9839;p118"/>
                <p:cNvGrpSpPr/>
                <p:nvPr/>
              </p:nvGrpSpPr>
              <p:grpSpPr>
                <a:xfrm>
                  <a:off x="5802485" y="1713507"/>
                  <a:ext cx="188679" cy="227926"/>
                  <a:chOff x="5802485" y="1713507"/>
                  <a:chExt cx="188679" cy="227926"/>
                </a:xfrm>
              </p:grpSpPr>
              <p:sp>
                <p:nvSpPr>
                  <p:cNvPr id="9840" name="Google Shape;9840;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118"/>
                <p:cNvGrpSpPr/>
                <p:nvPr/>
              </p:nvGrpSpPr>
              <p:grpSpPr>
                <a:xfrm>
                  <a:off x="5936312" y="1713442"/>
                  <a:ext cx="190570" cy="227991"/>
                  <a:chOff x="5936312" y="1713442"/>
                  <a:chExt cx="190570" cy="227991"/>
                </a:xfrm>
              </p:grpSpPr>
              <p:sp>
                <p:nvSpPr>
                  <p:cNvPr id="9843" name="Google Shape;9843;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46" name="Google Shape;9846;p118"/>
                <p:cNvGrpSpPr/>
                <p:nvPr/>
              </p:nvGrpSpPr>
              <p:grpSpPr>
                <a:xfrm>
                  <a:off x="5668659" y="1714000"/>
                  <a:ext cx="193488" cy="227433"/>
                  <a:chOff x="5668659" y="1714000"/>
                  <a:chExt cx="193488" cy="227433"/>
                </a:xfrm>
              </p:grpSpPr>
              <p:sp>
                <p:nvSpPr>
                  <p:cNvPr id="9847" name="Google Shape;9847;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49" name="Google Shape;9849;p118"/>
              <p:cNvGrpSpPr/>
              <p:nvPr/>
            </p:nvGrpSpPr>
            <p:grpSpPr>
              <a:xfrm>
                <a:off x="608609" y="2370079"/>
                <a:ext cx="458224" cy="227991"/>
                <a:chOff x="5668659" y="1713442"/>
                <a:chExt cx="458224" cy="227991"/>
              </a:xfrm>
            </p:grpSpPr>
            <p:grpSp>
              <p:nvGrpSpPr>
                <p:cNvPr id="9850" name="Google Shape;9850;p118"/>
                <p:cNvGrpSpPr/>
                <p:nvPr/>
              </p:nvGrpSpPr>
              <p:grpSpPr>
                <a:xfrm>
                  <a:off x="5802485" y="1713507"/>
                  <a:ext cx="188679" cy="227926"/>
                  <a:chOff x="5802485" y="1713507"/>
                  <a:chExt cx="188679" cy="227926"/>
                </a:xfrm>
              </p:grpSpPr>
              <p:sp>
                <p:nvSpPr>
                  <p:cNvPr id="9851" name="Google Shape;9851;p118"/>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18"/>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118"/>
                <p:cNvGrpSpPr/>
                <p:nvPr/>
              </p:nvGrpSpPr>
              <p:grpSpPr>
                <a:xfrm>
                  <a:off x="5936312" y="1713442"/>
                  <a:ext cx="190570" cy="227991"/>
                  <a:chOff x="5936312" y="1713442"/>
                  <a:chExt cx="190570" cy="227991"/>
                </a:xfrm>
              </p:grpSpPr>
              <p:sp>
                <p:nvSpPr>
                  <p:cNvPr id="9854" name="Google Shape;9854;p118"/>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18"/>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18"/>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9857" name="Google Shape;9857;p118"/>
                <p:cNvGrpSpPr/>
                <p:nvPr/>
              </p:nvGrpSpPr>
              <p:grpSpPr>
                <a:xfrm>
                  <a:off x="5668659" y="1714000"/>
                  <a:ext cx="193488" cy="227433"/>
                  <a:chOff x="5668659" y="1714000"/>
                  <a:chExt cx="193488" cy="227433"/>
                </a:xfrm>
              </p:grpSpPr>
              <p:sp>
                <p:nvSpPr>
                  <p:cNvPr id="9858" name="Google Shape;9858;p118"/>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18"/>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cxnSp>
        <p:nvCxnSpPr>
          <p:cNvPr id="9860" name="Google Shape;9860;p118"/>
          <p:cNvCxnSpPr>
            <a:endCxn id="9649" idx="1"/>
          </p:cNvCxnSpPr>
          <p:nvPr/>
        </p:nvCxnSpPr>
        <p:spPr>
          <a:xfrm rot="10800000" flipH="1">
            <a:off x="4926084" y="184974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64"/>
        <p:cNvGrpSpPr/>
        <p:nvPr/>
      </p:nvGrpSpPr>
      <p:grpSpPr>
        <a:xfrm>
          <a:off x="0" y="0"/>
          <a:ext cx="0" cy="0"/>
          <a:chOff x="0" y="0"/>
          <a:chExt cx="0" cy="0"/>
        </a:xfrm>
      </p:grpSpPr>
      <p:sp>
        <p:nvSpPr>
          <p:cNvPr id="9865" name="Google Shape;9865;p119"/>
          <p:cNvSpPr/>
          <p:nvPr/>
        </p:nvSpPr>
        <p:spPr>
          <a:xfrm>
            <a:off x="1201250"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66" name="Google Shape;9866;p119"/>
          <p:cNvSpPr/>
          <p:nvPr/>
        </p:nvSpPr>
        <p:spPr>
          <a:xfrm>
            <a:off x="1648094" y="10769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67" name="Google Shape;9867;p119"/>
          <p:cNvSpPr/>
          <p:nvPr/>
        </p:nvSpPr>
        <p:spPr>
          <a:xfrm>
            <a:off x="2093300"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68" name="Google Shape;9868;p119"/>
          <p:cNvSpPr/>
          <p:nvPr/>
        </p:nvSpPr>
        <p:spPr>
          <a:xfrm>
            <a:off x="2540144" y="10769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869" name="Google Shape;9869;p119"/>
          <p:cNvSpPr/>
          <p:nvPr/>
        </p:nvSpPr>
        <p:spPr>
          <a:xfrm>
            <a:off x="1201250" y="152381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9870" name="Google Shape;9870;p119"/>
          <p:cNvSpPr/>
          <p:nvPr/>
        </p:nvSpPr>
        <p:spPr>
          <a:xfrm>
            <a:off x="1648107" y="152384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9871" name="Google Shape;9871;p119"/>
          <p:cNvSpPr/>
          <p:nvPr/>
        </p:nvSpPr>
        <p:spPr>
          <a:xfrm>
            <a:off x="2093300"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9872" name="Google Shape;9872;p119"/>
          <p:cNvSpPr/>
          <p:nvPr/>
        </p:nvSpPr>
        <p:spPr>
          <a:xfrm>
            <a:off x="2540144" y="152381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9873" name="Google Shape;9873;p119"/>
          <p:cNvSpPr/>
          <p:nvPr/>
        </p:nvSpPr>
        <p:spPr>
          <a:xfrm>
            <a:off x="1201250"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74" name="Google Shape;9874;p119"/>
          <p:cNvSpPr/>
          <p:nvPr/>
        </p:nvSpPr>
        <p:spPr>
          <a:xfrm>
            <a:off x="1648094" y="197066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75" name="Google Shape;9875;p119"/>
          <p:cNvSpPr/>
          <p:nvPr/>
        </p:nvSpPr>
        <p:spPr>
          <a:xfrm>
            <a:off x="2093300"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76" name="Google Shape;9876;p119"/>
          <p:cNvSpPr/>
          <p:nvPr/>
        </p:nvSpPr>
        <p:spPr>
          <a:xfrm>
            <a:off x="2540144" y="197066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9877" name="Google Shape;9877;p119"/>
          <p:cNvSpPr/>
          <p:nvPr/>
        </p:nvSpPr>
        <p:spPr>
          <a:xfrm>
            <a:off x="1201250"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9878" name="Google Shape;9878;p119"/>
          <p:cNvSpPr/>
          <p:nvPr/>
        </p:nvSpPr>
        <p:spPr>
          <a:xfrm>
            <a:off x="1648094" y="241750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9879" name="Google Shape;9879;p119"/>
          <p:cNvSpPr/>
          <p:nvPr/>
        </p:nvSpPr>
        <p:spPr>
          <a:xfrm>
            <a:off x="2093300"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80" name="Google Shape;9880;p119"/>
          <p:cNvSpPr/>
          <p:nvPr/>
        </p:nvSpPr>
        <p:spPr>
          <a:xfrm>
            <a:off x="2540144" y="241750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881" name="Google Shape;9881;p119"/>
          <p:cNvSpPr/>
          <p:nvPr/>
        </p:nvSpPr>
        <p:spPr>
          <a:xfrm>
            <a:off x="4800600" y="152217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9882" name="Google Shape;9882;p119"/>
          <p:cNvSpPr/>
          <p:nvPr/>
        </p:nvSpPr>
        <p:spPr>
          <a:xfrm>
            <a:off x="5247444" y="152217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8</a:t>
            </a:r>
            <a:endParaRPr/>
          </a:p>
        </p:txBody>
      </p:sp>
      <p:sp>
        <p:nvSpPr>
          <p:cNvPr id="9883" name="Google Shape;9883;p119"/>
          <p:cNvSpPr/>
          <p:nvPr/>
        </p:nvSpPr>
        <p:spPr>
          <a:xfrm>
            <a:off x="4800600" y="196901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9884" name="Google Shape;9884;p119"/>
          <p:cNvSpPr/>
          <p:nvPr/>
        </p:nvSpPr>
        <p:spPr>
          <a:xfrm>
            <a:off x="5247444" y="196901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9885" name="Google Shape;9885;p119"/>
          <p:cNvCxnSpPr/>
          <p:nvPr/>
        </p:nvCxnSpPr>
        <p:spPr>
          <a:xfrm>
            <a:off x="1221950" y="300312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9886" name="Google Shape;9886;p119"/>
          <p:cNvCxnSpPr/>
          <p:nvPr/>
        </p:nvCxnSpPr>
        <p:spPr>
          <a:xfrm rot="10800000">
            <a:off x="1055484" y="111011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9887" name="Google Shape;9887;p119"/>
          <p:cNvSpPr/>
          <p:nvPr/>
        </p:nvSpPr>
        <p:spPr>
          <a:xfrm>
            <a:off x="1490337" y="111011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8" name="Google Shape;9888;p119"/>
          <p:cNvCxnSpPr>
            <a:stCxn id="9887" idx="0"/>
            <a:endCxn id="9881" idx="0"/>
          </p:cNvCxnSpPr>
          <p:nvPr/>
        </p:nvCxnSpPr>
        <p:spPr>
          <a:xfrm rot="-5400000" flipH="1">
            <a:off x="3312087" y="-188732"/>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9889" name="Google Shape;9889;p119"/>
          <p:cNvSpPr txBox="1"/>
          <p:nvPr/>
        </p:nvSpPr>
        <p:spPr>
          <a:xfrm>
            <a:off x="3230756" y="388875"/>
            <a:ext cx="17190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Max(1,1,5,6) = 6</a:t>
            </a:r>
            <a:endParaRPr/>
          </a:p>
        </p:txBody>
      </p:sp>
      <p:sp>
        <p:nvSpPr>
          <p:cNvPr id="9890" name="Google Shape;9890;p119"/>
          <p:cNvSpPr txBox="1"/>
          <p:nvPr/>
        </p:nvSpPr>
        <p:spPr>
          <a:xfrm>
            <a:off x="1201256" y="2920300"/>
            <a:ext cx="1719000" cy="69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Image Representation</a:t>
            </a:r>
            <a:endParaRPr/>
          </a:p>
        </p:txBody>
      </p:sp>
      <p:sp>
        <p:nvSpPr>
          <p:cNvPr id="9891" name="Google Shape;9891;p119"/>
          <p:cNvSpPr txBox="1"/>
          <p:nvPr/>
        </p:nvSpPr>
        <p:spPr>
          <a:xfrm>
            <a:off x="900936" y="770250"/>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sp>
        <p:nvSpPr>
          <p:cNvPr id="9892" name="Google Shape;9892;p119"/>
          <p:cNvSpPr txBox="1"/>
          <p:nvPr/>
        </p:nvSpPr>
        <p:spPr>
          <a:xfrm>
            <a:off x="2912156" y="2808836"/>
            <a:ext cx="445200" cy="6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cxnSp>
        <p:nvCxnSpPr>
          <p:cNvPr id="9893" name="Google Shape;9893;p119"/>
          <p:cNvCxnSpPr/>
          <p:nvPr/>
        </p:nvCxnSpPr>
        <p:spPr>
          <a:xfrm>
            <a:off x="3158450" y="1946850"/>
            <a:ext cx="1491300" cy="0"/>
          </a:xfrm>
          <a:prstGeom prst="straightConnector1">
            <a:avLst/>
          </a:prstGeom>
          <a:noFill/>
          <a:ln w="9525" cap="flat" cmpd="sng">
            <a:solidFill>
              <a:schemeClr val="dk2"/>
            </a:solidFill>
            <a:prstDash val="solid"/>
            <a:round/>
            <a:headEnd type="none" w="med" len="med"/>
            <a:tailEnd type="triangle" w="med" len="med"/>
          </a:ln>
        </p:spPr>
      </p:cxnSp>
      <p:sp>
        <p:nvSpPr>
          <p:cNvPr id="9894" name="Google Shape;9894;p119"/>
          <p:cNvSpPr txBox="1"/>
          <p:nvPr/>
        </p:nvSpPr>
        <p:spPr>
          <a:xfrm>
            <a:off x="2970983" y="1894178"/>
            <a:ext cx="1847700" cy="88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Pooling performed with a 2x2 kernel and a stride of 2</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898"/>
        <p:cNvGrpSpPr/>
        <p:nvPr/>
      </p:nvGrpSpPr>
      <p:grpSpPr>
        <a:xfrm>
          <a:off x="0" y="0"/>
          <a:ext cx="0" cy="0"/>
          <a:chOff x="0" y="0"/>
          <a:chExt cx="0" cy="0"/>
        </a:xfrm>
      </p:grpSpPr>
      <p:sp>
        <p:nvSpPr>
          <p:cNvPr id="9899" name="Google Shape;9899;p120"/>
          <p:cNvSpPr/>
          <p:nvPr/>
        </p:nvSpPr>
        <p:spPr>
          <a:xfrm>
            <a:off x="1409063"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EEG</a:t>
            </a:r>
            <a:endParaRPr sz="2200" b="1"/>
          </a:p>
          <a:p>
            <a:pPr marL="0" lvl="0" indent="0" algn="ctr" rtl="0">
              <a:spcBef>
                <a:spcPts val="0"/>
              </a:spcBef>
              <a:spcAft>
                <a:spcPts val="0"/>
              </a:spcAft>
              <a:buNone/>
            </a:pPr>
            <a:r>
              <a:rPr lang="en" sz="2100" b="1"/>
              <a:t>疼痛识别</a:t>
            </a:r>
            <a:endParaRPr sz="2100" b="1"/>
          </a:p>
        </p:txBody>
      </p:sp>
      <p:cxnSp>
        <p:nvCxnSpPr>
          <p:cNvPr id="9900" name="Google Shape;9900;p120"/>
          <p:cNvCxnSpPr/>
          <p:nvPr/>
        </p:nvCxnSpPr>
        <p:spPr>
          <a:xfrm rot="10800000" flipH="1">
            <a:off x="27244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1" name="Google Shape;9901;p120"/>
          <p:cNvSpPr txBox="1"/>
          <p:nvPr/>
        </p:nvSpPr>
        <p:spPr>
          <a:xfrm>
            <a:off x="28575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疼痛等级</a:t>
            </a:r>
            <a:endParaRPr/>
          </a:p>
        </p:txBody>
      </p:sp>
      <p:cxnSp>
        <p:nvCxnSpPr>
          <p:cNvPr id="9902" name="Google Shape;9902;p120"/>
          <p:cNvCxnSpPr/>
          <p:nvPr/>
        </p:nvCxnSpPr>
        <p:spPr>
          <a:xfrm rot="10800000" flipH="1">
            <a:off x="27244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3" name="Google Shape;9903;p120"/>
          <p:cNvSpPr txBox="1"/>
          <p:nvPr/>
        </p:nvSpPr>
        <p:spPr>
          <a:xfrm>
            <a:off x="28575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疼痛位置</a:t>
            </a:r>
            <a:endParaRPr/>
          </a:p>
        </p:txBody>
      </p:sp>
      <p:sp>
        <p:nvSpPr>
          <p:cNvPr id="9904" name="Google Shape;9904;p120"/>
          <p:cNvSpPr/>
          <p:nvPr/>
        </p:nvSpPr>
        <p:spPr>
          <a:xfrm>
            <a:off x="4032538" y="691050"/>
            <a:ext cx="990300" cy="171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t>APP</a:t>
            </a:r>
            <a:endParaRPr sz="2500" b="1"/>
          </a:p>
        </p:txBody>
      </p:sp>
      <p:cxnSp>
        <p:nvCxnSpPr>
          <p:cNvPr id="9905" name="Google Shape;9905;p120"/>
          <p:cNvCxnSpPr/>
          <p:nvPr/>
        </p:nvCxnSpPr>
        <p:spPr>
          <a:xfrm rot="10800000" flipH="1">
            <a:off x="5133588" y="1359675"/>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6" name="Google Shape;9906;p120"/>
          <p:cNvSpPr txBox="1"/>
          <p:nvPr/>
        </p:nvSpPr>
        <p:spPr>
          <a:xfrm>
            <a:off x="5266613" y="1019850"/>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治疗力度</a:t>
            </a:r>
            <a:endParaRPr/>
          </a:p>
        </p:txBody>
      </p:sp>
      <p:cxnSp>
        <p:nvCxnSpPr>
          <p:cNvPr id="9907" name="Google Shape;9907;p120"/>
          <p:cNvCxnSpPr/>
          <p:nvPr/>
        </p:nvCxnSpPr>
        <p:spPr>
          <a:xfrm rot="10800000" flipH="1">
            <a:off x="5133588" y="1947250"/>
            <a:ext cx="1197300" cy="7500"/>
          </a:xfrm>
          <a:prstGeom prst="straightConnector1">
            <a:avLst/>
          </a:prstGeom>
          <a:noFill/>
          <a:ln w="9525" cap="flat" cmpd="sng">
            <a:solidFill>
              <a:schemeClr val="dk2"/>
            </a:solidFill>
            <a:prstDash val="solid"/>
            <a:round/>
            <a:headEnd type="none" w="med" len="med"/>
            <a:tailEnd type="triangle" w="med" len="med"/>
          </a:ln>
        </p:spPr>
      </p:cxnSp>
      <p:sp>
        <p:nvSpPr>
          <p:cNvPr id="9908" name="Google Shape;9908;p120"/>
          <p:cNvSpPr txBox="1"/>
          <p:nvPr/>
        </p:nvSpPr>
        <p:spPr>
          <a:xfrm>
            <a:off x="5266613" y="1603675"/>
            <a:ext cx="9237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治疗方案</a:t>
            </a:r>
            <a:endParaRPr/>
          </a:p>
        </p:txBody>
      </p:sp>
      <p:sp>
        <p:nvSpPr>
          <p:cNvPr id="9909" name="Google Shape;9909;p120"/>
          <p:cNvSpPr/>
          <p:nvPr/>
        </p:nvSpPr>
        <p:spPr>
          <a:xfrm>
            <a:off x="6441638" y="1123325"/>
            <a:ext cx="1293300" cy="101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t>疼痛治疗仪</a:t>
            </a:r>
            <a:endParaRPr sz="2200" b="1"/>
          </a:p>
        </p:txBody>
      </p:sp>
      <p:cxnSp>
        <p:nvCxnSpPr>
          <p:cNvPr id="9910" name="Google Shape;9910;p120"/>
          <p:cNvCxnSpPr/>
          <p:nvPr/>
        </p:nvCxnSpPr>
        <p:spPr>
          <a:xfrm flipH="1">
            <a:off x="4523938" y="2516400"/>
            <a:ext cx="7500" cy="528300"/>
          </a:xfrm>
          <a:prstGeom prst="straightConnector1">
            <a:avLst/>
          </a:prstGeom>
          <a:noFill/>
          <a:ln w="9525" cap="flat" cmpd="sng">
            <a:solidFill>
              <a:schemeClr val="dk2"/>
            </a:solidFill>
            <a:prstDash val="solid"/>
            <a:round/>
            <a:headEnd type="none" w="med" len="med"/>
            <a:tailEnd type="triangle" w="med" len="med"/>
          </a:ln>
        </p:spPr>
      </p:cxnSp>
      <p:sp>
        <p:nvSpPr>
          <p:cNvPr id="9911" name="Google Shape;9911;p120"/>
          <p:cNvSpPr/>
          <p:nvPr/>
        </p:nvSpPr>
        <p:spPr>
          <a:xfrm>
            <a:off x="3640863" y="3140800"/>
            <a:ext cx="1719300" cy="106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使用者的治疗时长、治疗方案、治疗反馈记录</a:t>
            </a:r>
            <a:endParaRPr/>
          </a:p>
        </p:txBody>
      </p:sp>
      <p:sp>
        <p:nvSpPr>
          <p:cNvPr id="9912" name="Google Shape;9912;p120"/>
          <p:cNvSpPr/>
          <p:nvPr/>
        </p:nvSpPr>
        <p:spPr>
          <a:xfrm>
            <a:off x="1266000" y="478500"/>
            <a:ext cx="2613600" cy="2037900"/>
          </a:xfrm>
          <a:prstGeom prst="roundRect">
            <a:avLst>
              <a:gd name="adj" fmla="val 16667"/>
            </a:avLst>
          </a:prstGeom>
          <a:noFill/>
          <a:ln w="9525" cap="flat" cmpd="sng">
            <a:solidFill>
              <a:srgbClr val="000000"/>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2466050" y="30016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CCCCCC"/>
                </a:solidFill>
              </a:rPr>
              <a:t>Multi-Head</a:t>
            </a:r>
            <a:endParaRPr sz="1100">
              <a:solidFill>
                <a:srgbClr val="CCCCCC"/>
              </a:solidFill>
            </a:endParaRPr>
          </a:p>
          <a:p>
            <a:pPr marL="0" lvl="0" indent="0" algn="ctr" rtl="0">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Input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65347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02338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22567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Output</a:t>
            </a:r>
            <a:endParaRPr sz="1100">
              <a:solidFill>
                <a:srgbClr val="D9D9D9"/>
              </a:solidFill>
            </a:endParaRPr>
          </a:p>
          <a:p>
            <a:pPr marL="0" lvl="0" indent="0" algn="ctr" rtl="0">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389419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273175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0928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182785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276100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Masked</a:t>
            </a:r>
            <a:endParaRPr sz="1100">
              <a:solidFill>
                <a:srgbClr val="D9D9D9"/>
              </a:solidFill>
            </a:endParaRPr>
          </a:p>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03757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40933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274995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190910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Multi-Head</a:t>
            </a:r>
            <a:endParaRPr sz="1100">
              <a:solidFill>
                <a:srgbClr val="D9D9D9"/>
              </a:solidFill>
            </a:endParaRPr>
          </a:p>
          <a:p>
            <a:pPr marL="0" lvl="0" indent="0" algn="ctr" rtl="0">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0572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Feed</a:t>
            </a:r>
            <a:endParaRPr sz="1100">
              <a:solidFill>
                <a:srgbClr val="D9D9D9"/>
              </a:solidFill>
            </a:endParaRPr>
          </a:p>
          <a:p>
            <a:pPr marL="0" lvl="0" indent="0" algn="ctr" rtl="0">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41640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29425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44235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88795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25545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174175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57" y="377263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5700" y="4856300"/>
            <a:ext cx="1634100" cy="1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999999"/>
                </a:solidFill>
              </a:rPr>
              <a:t>Positional </a:t>
            </a:r>
            <a:endParaRPr sz="1100">
              <a:solidFill>
                <a:srgbClr val="999999"/>
              </a:solidFill>
            </a:endParaRPr>
          </a:p>
          <a:p>
            <a:pPr marL="0" lvl="0" indent="0" algn="ctr" rtl="0">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916"/>
        <p:cNvGrpSpPr/>
        <p:nvPr/>
      </p:nvGrpSpPr>
      <p:grpSpPr>
        <a:xfrm>
          <a:off x="0" y="0"/>
          <a:ext cx="0" cy="0"/>
          <a:chOff x="0" y="0"/>
          <a:chExt cx="0" cy="0"/>
        </a:xfrm>
      </p:grpSpPr>
      <p:sp>
        <p:nvSpPr>
          <p:cNvPr id="9917" name="Google Shape;9917;p121"/>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121"/>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121"/>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Pain Recognition</a:t>
            </a:r>
            <a:endParaRPr sz="1600">
              <a:latin typeface="Times New Roman"/>
              <a:ea typeface="Times New Roman"/>
              <a:cs typeface="Times New Roman"/>
              <a:sym typeface="Times New Roman"/>
            </a:endParaRPr>
          </a:p>
        </p:txBody>
      </p:sp>
      <p:sp>
        <p:nvSpPr>
          <p:cNvPr id="9920" name="Google Shape;9920;p121"/>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9921" name="Google Shape;9921;p121"/>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Deep</a:t>
            </a:r>
            <a:endParaRPr/>
          </a:p>
          <a:p>
            <a:pPr marL="0" lvl="0" indent="0" algn="ctr" rtl="0">
              <a:spcBef>
                <a:spcPts val="0"/>
              </a:spcBef>
              <a:spcAft>
                <a:spcPts val="0"/>
              </a:spcAft>
              <a:buNone/>
            </a:pPr>
            <a:r>
              <a:rPr lang="en"/>
              <a:t>Learning</a:t>
            </a:r>
            <a:endParaRPr/>
          </a:p>
        </p:txBody>
      </p:sp>
      <p:cxnSp>
        <p:nvCxnSpPr>
          <p:cNvPr id="9922" name="Google Shape;9922;p121"/>
          <p:cNvCxnSpPr>
            <a:stCxn id="9920" idx="3"/>
            <a:endCxn id="9921"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9923" name="Google Shape;9923;p121"/>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4" name="Google Shape;9924;p121"/>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9925" name="Google Shape;9925;p121"/>
          <p:cNvSpPr txBox="1"/>
          <p:nvPr/>
        </p:nvSpPr>
        <p:spPr>
          <a:xfrm>
            <a:off x="3803700" y="1200475"/>
            <a:ext cx="153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Pain Localization</a:t>
            </a:r>
            <a:endParaRPr>
              <a:latin typeface="Times New Roman"/>
              <a:ea typeface="Times New Roman"/>
              <a:cs typeface="Times New Roman"/>
              <a:sym typeface="Times New Roman"/>
            </a:endParaRPr>
          </a:p>
        </p:txBody>
      </p:sp>
      <p:sp>
        <p:nvSpPr>
          <p:cNvPr id="9926" name="Google Shape;9926;p121"/>
          <p:cNvSpPr txBox="1"/>
          <p:nvPr/>
        </p:nvSpPr>
        <p:spPr>
          <a:xfrm>
            <a:off x="3828313" y="625500"/>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疼痛强度</a:t>
            </a:r>
            <a:endParaRPr>
              <a:latin typeface="Times New Roman"/>
              <a:ea typeface="Times New Roman"/>
              <a:cs typeface="Times New Roman"/>
              <a:sym typeface="Times New Roman"/>
            </a:endParaRPr>
          </a:p>
        </p:txBody>
      </p:sp>
      <p:sp>
        <p:nvSpPr>
          <p:cNvPr id="9927" name="Google Shape;9927;p121"/>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9928" name="Google Shape;9928;p121"/>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Page Design</a:t>
            </a:r>
            <a:endParaRPr>
              <a:latin typeface="Times New Roman"/>
              <a:ea typeface="Times New Roman"/>
              <a:cs typeface="Times New Roman"/>
              <a:sym typeface="Times New Roman"/>
            </a:endParaRPr>
          </a:p>
        </p:txBody>
      </p:sp>
      <p:sp>
        <p:nvSpPr>
          <p:cNvPr id="9929" name="Google Shape;9929;p121"/>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Data</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Mining</a:t>
            </a:r>
            <a:endParaRPr>
              <a:latin typeface="Times New Roman"/>
              <a:ea typeface="Times New Roman"/>
              <a:cs typeface="Times New Roman"/>
              <a:sym typeface="Times New Roman"/>
            </a:endParaRPr>
          </a:p>
        </p:txBody>
      </p:sp>
      <p:sp>
        <p:nvSpPr>
          <p:cNvPr id="9930" name="Google Shape;9930;p121"/>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Reinforce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Learning</a:t>
            </a:r>
            <a:endParaRPr>
              <a:latin typeface="Times New Roman"/>
              <a:ea typeface="Times New Roman"/>
              <a:cs typeface="Times New Roman"/>
              <a:sym typeface="Times New Roman"/>
            </a:endParaRPr>
          </a:p>
        </p:txBody>
      </p:sp>
      <p:sp>
        <p:nvSpPr>
          <p:cNvPr id="9931" name="Google Shape;9931;p121"/>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21"/>
          <p:cNvSpPr txBox="1"/>
          <p:nvPr/>
        </p:nvSpPr>
        <p:spPr>
          <a:xfrm>
            <a:off x="5730388" y="3061800"/>
            <a:ext cx="2119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Pain Treatment Apparatus</a:t>
            </a:r>
            <a:endParaRPr sz="1600">
              <a:latin typeface="Times New Roman"/>
              <a:ea typeface="Times New Roman"/>
              <a:cs typeface="Times New Roman"/>
              <a:sym typeface="Times New Roman"/>
            </a:endParaRPr>
          </a:p>
        </p:txBody>
      </p:sp>
      <p:cxnSp>
        <p:nvCxnSpPr>
          <p:cNvPr id="9933" name="Google Shape;9933;p121"/>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9934" name="Google Shape;9934;p121"/>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9935" name="Google Shape;9935;p121"/>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9936" name="Google Shape;9936;p121"/>
          <p:cNvSpPr/>
          <p:nvPr/>
        </p:nvSpPr>
        <p:spPr>
          <a:xfrm>
            <a:off x="5598500" y="3852875"/>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Appearance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9937" name="Google Shape;9937;p121"/>
          <p:cNvSpPr/>
          <p:nvPr/>
        </p:nvSpPr>
        <p:spPr>
          <a:xfrm>
            <a:off x="6809650" y="38415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Circuit</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sp>
        <p:nvSpPr>
          <p:cNvPr id="9938" name="Google Shape;9938;p121"/>
          <p:cNvSpPr txBox="1"/>
          <p:nvPr/>
        </p:nvSpPr>
        <p:spPr>
          <a:xfrm>
            <a:off x="7177875"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治疗力度</a:t>
            </a:r>
            <a:endParaRPr sz="1000"/>
          </a:p>
        </p:txBody>
      </p:sp>
      <p:sp>
        <p:nvSpPr>
          <p:cNvPr id="9939" name="Google Shape;9939;p121"/>
          <p:cNvSpPr txBox="1"/>
          <p:nvPr/>
        </p:nvSpPr>
        <p:spPr>
          <a:xfrm>
            <a:off x="6201650" y="2402400"/>
            <a:ext cx="71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治疗方案</a:t>
            </a:r>
            <a:endParaRPr sz="1000"/>
          </a:p>
        </p:txBody>
      </p:sp>
      <p:pic>
        <p:nvPicPr>
          <p:cNvPr id="9940" name="Google Shape;9940;p121"/>
          <p:cNvPicPr preferRelativeResize="0"/>
          <p:nvPr/>
        </p:nvPicPr>
        <p:blipFill rotWithShape="1">
          <a:blip r:embed="rId3">
            <a:alphaModFix/>
          </a:blip>
          <a:srcRect l="14484" r="16606"/>
          <a:stretch/>
        </p:blipFill>
        <p:spPr>
          <a:xfrm>
            <a:off x="1038100" y="2821275"/>
            <a:ext cx="2626024" cy="2144850"/>
          </a:xfrm>
          <a:prstGeom prst="rect">
            <a:avLst/>
          </a:prstGeom>
          <a:noFill/>
          <a:ln>
            <a:noFill/>
          </a:ln>
        </p:spPr>
      </p:pic>
      <p:cxnSp>
        <p:nvCxnSpPr>
          <p:cNvPr id="9941" name="Google Shape;9941;p121"/>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9942" name="Google Shape;9942;p121"/>
          <p:cNvSpPr txBox="1"/>
          <p:nvPr/>
        </p:nvSpPr>
        <p:spPr>
          <a:xfrm>
            <a:off x="3764963" y="3542925"/>
            <a:ext cx="1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Pain Management</a:t>
            </a:r>
            <a:endParaRPr>
              <a:latin typeface="Times New Roman"/>
              <a:ea typeface="Times New Roman"/>
              <a:cs typeface="Times New Roman"/>
              <a:sym typeface="Times New Roman"/>
            </a:endParaRPr>
          </a:p>
        </p:txBody>
      </p:sp>
      <p:cxnSp>
        <p:nvCxnSpPr>
          <p:cNvPr id="9943" name="Google Shape;9943;p121"/>
          <p:cNvCxnSpPr/>
          <p:nvPr/>
        </p:nvCxnSpPr>
        <p:spPr>
          <a:xfrm rot="10800000" flipH="1">
            <a:off x="3750400" y="2089400"/>
            <a:ext cx="1626000" cy="964800"/>
          </a:xfrm>
          <a:prstGeom prst="straightConnector1">
            <a:avLst/>
          </a:prstGeom>
          <a:noFill/>
          <a:ln w="9525" cap="flat" cmpd="sng">
            <a:solidFill>
              <a:srgbClr val="000000"/>
            </a:solidFill>
            <a:prstDash val="solid"/>
            <a:round/>
            <a:headEnd type="none" w="med" len="med"/>
            <a:tailEnd type="triangle" w="med" len="med"/>
          </a:ln>
        </p:spPr>
      </p:cxnSp>
      <p:sp>
        <p:nvSpPr>
          <p:cNvPr id="9944" name="Google Shape;9944;p121"/>
          <p:cNvSpPr txBox="1"/>
          <p:nvPr/>
        </p:nvSpPr>
        <p:spPr>
          <a:xfrm rot="-1858658">
            <a:off x="3756910" y="2225639"/>
            <a:ext cx="1487459" cy="3693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Chelsea Market"/>
                <a:ea typeface="Chelsea Market"/>
                <a:cs typeface="Chelsea Market"/>
                <a:sym typeface="Chelsea Market"/>
              </a:rPr>
              <a:t>治疗反馈</a:t>
            </a:r>
            <a:endParaRPr sz="1200">
              <a:latin typeface="Chelsea Market"/>
              <a:ea typeface="Chelsea Market"/>
              <a:cs typeface="Chelsea Market"/>
              <a:sym typeface="Chelsea Market"/>
            </a:endParaRPr>
          </a:p>
        </p:txBody>
      </p:sp>
      <p:cxnSp>
        <p:nvCxnSpPr>
          <p:cNvPr id="9945" name="Google Shape;9945;p121"/>
          <p:cNvCxnSpPr/>
          <p:nvPr/>
        </p:nvCxnSpPr>
        <p:spPr>
          <a:xfrm rot="10800000">
            <a:off x="2390925" y="2226075"/>
            <a:ext cx="1200" cy="595200"/>
          </a:xfrm>
          <a:prstGeom prst="straightConnector1">
            <a:avLst/>
          </a:prstGeom>
          <a:noFill/>
          <a:ln w="9525" cap="flat" cmpd="sng">
            <a:solidFill>
              <a:srgbClr val="000000"/>
            </a:solidFill>
            <a:prstDash val="solid"/>
            <a:round/>
            <a:headEnd type="none" w="med" len="med"/>
            <a:tailEnd type="triangle" w="med" len="med"/>
          </a:ln>
        </p:spPr>
      </p:cxnSp>
      <p:sp>
        <p:nvSpPr>
          <p:cNvPr id="9946" name="Google Shape;9946;p121"/>
          <p:cNvSpPr txBox="1"/>
          <p:nvPr/>
        </p:nvSpPr>
        <p:spPr>
          <a:xfrm>
            <a:off x="2376525" y="2354325"/>
            <a:ext cx="102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脑电检测</a:t>
            </a:r>
            <a:endParaRPr sz="1200"/>
          </a:p>
        </p:txBody>
      </p:sp>
      <p:sp>
        <p:nvSpPr>
          <p:cNvPr id="9947" name="Google Shape;9947;p121"/>
          <p:cNvSpPr txBox="1"/>
          <p:nvPr/>
        </p:nvSpPr>
        <p:spPr>
          <a:xfrm>
            <a:off x="3127475" y="-51175"/>
            <a:ext cx="297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Closed-loop Control</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951"/>
        <p:cNvGrpSpPr/>
        <p:nvPr/>
      </p:nvGrpSpPr>
      <p:grpSpPr>
        <a:xfrm>
          <a:off x="0" y="0"/>
          <a:ext cx="0" cy="0"/>
          <a:chOff x="0" y="0"/>
          <a:chExt cx="0" cy="0"/>
        </a:xfrm>
      </p:grpSpPr>
      <p:sp>
        <p:nvSpPr>
          <p:cNvPr id="9952" name="Google Shape;9952;p122"/>
          <p:cNvSpPr txBox="1"/>
          <p:nvPr/>
        </p:nvSpPr>
        <p:spPr>
          <a:xfrm>
            <a:off x="1479000" y="64500"/>
            <a:ext cx="6186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应用场景</a:t>
            </a:r>
            <a:endParaRPr sz="1500" b="1"/>
          </a:p>
        </p:txBody>
      </p:sp>
      <p:sp>
        <p:nvSpPr>
          <p:cNvPr id="9953" name="Google Shape;9953;p122"/>
          <p:cNvSpPr txBox="1"/>
          <p:nvPr/>
        </p:nvSpPr>
        <p:spPr>
          <a:xfrm>
            <a:off x="895200" y="480000"/>
            <a:ext cx="7353600" cy="4587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sz="1300" b="1"/>
              <a:t>普通患者：</a:t>
            </a:r>
            <a:r>
              <a:rPr lang="en" sz="1300">
                <a:solidFill>
                  <a:schemeClr val="dk1"/>
                </a:solidFill>
              </a:rPr>
              <a:t>能够自己感觉到疼痛并报告出来。</a:t>
            </a:r>
            <a:endParaRPr sz="1300">
              <a:solidFill>
                <a:schemeClr val="dk1"/>
              </a:solidFill>
            </a:endParaRPr>
          </a:p>
          <a:p>
            <a:pPr marL="0" lvl="0" indent="0" algn="l" rtl="0">
              <a:spcBef>
                <a:spcPts val="0"/>
              </a:spcBef>
              <a:spcAft>
                <a:spcPts val="0"/>
              </a:spcAft>
              <a:buNone/>
            </a:pPr>
            <a:endParaRPr sz="1300">
              <a:solidFill>
                <a:schemeClr val="dk1"/>
              </a:solidFill>
            </a:endParaRPr>
          </a:p>
          <a:p>
            <a:pPr marL="914400" lvl="1" indent="-311150" algn="l" rtl="0">
              <a:spcBef>
                <a:spcPts val="0"/>
              </a:spcBef>
              <a:spcAft>
                <a:spcPts val="0"/>
              </a:spcAft>
              <a:buSzPts val="1300"/>
              <a:buChar char="○"/>
            </a:pPr>
            <a:r>
              <a:rPr lang="en" sz="1300"/>
              <a:t>对于该类患者可以脱离脑电波头盔而单独存在，用户根据自身感觉，使用该疼痛治疗仪和app，将tens片放置疼痛源部位，可自行选择不同的治疗模式或使用我们的智能推荐模式进行治疗，有效地减缓疼痛。在该应用场景下，我们的产品依赖于人体的主观感觉和反馈，在强化学习和数据挖掘的基础上进行智能治疗。</a:t>
            </a:r>
            <a:endParaRPr sz="1300"/>
          </a:p>
          <a:p>
            <a:pPr marL="45720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优点：使用范围广，成本低，无创伤，智能治疗</a:t>
            </a:r>
            <a:endParaRPr sz="1300"/>
          </a:p>
          <a:p>
            <a:pPr marL="0" lvl="0" indent="0" algn="l" rtl="0">
              <a:spcBef>
                <a:spcPts val="0"/>
              </a:spcBef>
              <a:spcAft>
                <a:spcPts val="0"/>
              </a:spcAft>
              <a:buNone/>
            </a:pPr>
            <a:endParaRPr sz="1300"/>
          </a:p>
          <a:p>
            <a:pPr marL="457200" lvl="0" indent="-311150" algn="l" rtl="0">
              <a:spcBef>
                <a:spcPts val="0"/>
              </a:spcBef>
              <a:spcAft>
                <a:spcPts val="0"/>
              </a:spcAft>
              <a:buSzPts val="1300"/>
              <a:buChar char="●"/>
            </a:pPr>
            <a:r>
              <a:rPr lang="en" sz="1300" b="1"/>
              <a:t>特殊患者：</a:t>
            </a:r>
            <a:r>
              <a:rPr lang="en" sz="1300">
                <a:solidFill>
                  <a:schemeClr val="dk1"/>
                </a:solidFill>
              </a:rPr>
              <a:t>无法感觉疼痛或无法报告出来，</a:t>
            </a:r>
            <a:r>
              <a:rPr lang="en" sz="1300"/>
              <a:t>如老年痴呆症患者，婴幼儿，手术前/后，或处于昏迷状态的患者。</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对于该类患者，我们引入了脑机接口技术，通过检测患者的脑电活动，识别出疼痛强度和疼痛位置，将信息传至app端，便可根据该结果进行准确治疗。治疗过程中，患者脑电波能够做出一定的反馈，根据该反馈进行强化学习不断调整治疗参数，以达到有效且精确的治疗。</a:t>
            </a:r>
            <a:endParaRPr sz="1300"/>
          </a:p>
          <a:p>
            <a:pPr marL="0" lvl="0" indent="0" algn="l" rtl="0">
              <a:spcBef>
                <a:spcPts val="0"/>
              </a:spcBef>
              <a:spcAft>
                <a:spcPts val="0"/>
              </a:spcAft>
              <a:buNone/>
            </a:pPr>
            <a:endParaRPr sz="1300"/>
          </a:p>
          <a:p>
            <a:pPr marL="914400" lvl="1" indent="-311150" algn="l" rtl="0">
              <a:spcBef>
                <a:spcPts val="0"/>
              </a:spcBef>
              <a:spcAft>
                <a:spcPts val="0"/>
              </a:spcAft>
              <a:buSzPts val="1300"/>
              <a:buChar char="○"/>
            </a:pPr>
            <a:r>
              <a:rPr lang="en" sz="1300"/>
              <a:t>优点：更为客观的基于脑电波的疼痛识别，较高的临床价值，无创伤，智能治疗</a:t>
            </a:r>
            <a:endParaRPr sz="1300"/>
          </a:p>
          <a:p>
            <a:pPr marL="914400" lvl="1" indent="-311150" algn="l" rtl="0">
              <a:spcBef>
                <a:spcPts val="0"/>
              </a:spcBef>
              <a:spcAft>
                <a:spcPts val="0"/>
              </a:spcAft>
              <a:buSzPts val="1300"/>
              <a:buChar char="○"/>
            </a:pPr>
            <a:r>
              <a:rPr lang="en" sz="1300"/>
              <a:t>缺点：脑电头盔成本高，</a:t>
            </a:r>
            <a:r>
              <a:rPr lang="en" sz="1300">
                <a:solidFill>
                  <a:schemeClr val="dk1"/>
                </a:solidFill>
              </a:rPr>
              <a:t>使用范围较为局限</a:t>
            </a:r>
            <a:endParaRPr sz="1300">
              <a:solidFill>
                <a:schemeClr val="dk1"/>
              </a:solidFill>
            </a:endParaRPr>
          </a:p>
          <a:p>
            <a:pPr marL="914400" lvl="0" indent="0" algn="l" rtl="0">
              <a:spcBef>
                <a:spcPts val="0"/>
              </a:spcBef>
              <a:spcAft>
                <a:spcPts val="0"/>
              </a:spcAft>
              <a:buNone/>
            </a:pPr>
            <a:endParaRPr sz="1300">
              <a:solidFill>
                <a:schemeClr val="dk1"/>
              </a:solidFill>
            </a:endParaRPr>
          </a:p>
          <a:p>
            <a:pPr marL="914400" lvl="0" indent="-311150" algn="l" rtl="0">
              <a:spcBef>
                <a:spcPts val="0"/>
              </a:spcBef>
              <a:spcAft>
                <a:spcPts val="0"/>
              </a:spcAft>
              <a:buClr>
                <a:schemeClr val="dk1"/>
              </a:buClr>
              <a:buSzPts val="1300"/>
              <a:buChar char="●"/>
            </a:pPr>
            <a:r>
              <a:rPr lang="en" sz="1300" b="1">
                <a:solidFill>
                  <a:schemeClr val="dk1"/>
                </a:solidFill>
              </a:rPr>
              <a:t>脑电监测：</a:t>
            </a:r>
            <a:r>
              <a:rPr lang="en" sz="1300">
                <a:solidFill>
                  <a:schemeClr val="dk1"/>
                </a:solidFill>
              </a:rPr>
              <a:t>仅需监控，无需治疗，可使用我们的疼痛识别算法系统（软件），可应用于手术中患者的疼痛监测等。</a:t>
            </a:r>
            <a:endParaRPr sz="1300">
              <a:solidFill>
                <a:schemeClr val="dk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957"/>
        <p:cNvGrpSpPr/>
        <p:nvPr/>
      </p:nvGrpSpPr>
      <p:grpSpPr>
        <a:xfrm>
          <a:off x="0" y="0"/>
          <a:ext cx="0" cy="0"/>
          <a:chOff x="0" y="0"/>
          <a:chExt cx="0" cy="0"/>
        </a:xfrm>
      </p:grpSpPr>
      <p:sp>
        <p:nvSpPr>
          <p:cNvPr id="9958" name="Google Shape;9958;p123"/>
          <p:cNvSpPr/>
          <p:nvPr/>
        </p:nvSpPr>
        <p:spPr>
          <a:xfrm>
            <a:off x="233100" y="131025"/>
            <a:ext cx="8730600" cy="4826700"/>
          </a:xfrm>
          <a:prstGeom prst="roundRect">
            <a:avLst>
              <a:gd name="adj" fmla="val 16667"/>
            </a:avLst>
          </a:prstGeom>
          <a:noFill/>
          <a:ln w="19050" cap="flat" cmpd="sng">
            <a:solidFill>
              <a:srgbClr val="4A86E8"/>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23"/>
          <p:cNvSpPr/>
          <p:nvPr/>
        </p:nvSpPr>
        <p:spPr>
          <a:xfrm>
            <a:off x="5622358" y="374343"/>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23"/>
          <p:cNvSpPr txBox="1"/>
          <p:nvPr/>
        </p:nvSpPr>
        <p:spPr>
          <a:xfrm>
            <a:off x="5842566" y="331240"/>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9961" name="Google Shape;9961;p123"/>
          <p:cNvSpPr/>
          <p:nvPr/>
        </p:nvSpPr>
        <p:spPr>
          <a:xfrm>
            <a:off x="6500405" y="824119"/>
            <a:ext cx="991800" cy="4182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页面设计</a:t>
            </a:r>
            <a:endParaRPr sz="1200">
              <a:latin typeface="Times New Roman"/>
              <a:ea typeface="Times New Roman"/>
              <a:cs typeface="Times New Roman"/>
              <a:sym typeface="Times New Roman"/>
            </a:endParaRPr>
          </a:p>
        </p:txBody>
      </p:sp>
      <p:sp>
        <p:nvSpPr>
          <p:cNvPr id="9962" name="Google Shape;9962;p123"/>
          <p:cNvSpPr/>
          <p:nvPr/>
        </p:nvSpPr>
        <p:spPr>
          <a:xfrm>
            <a:off x="5878372"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数据挖掘</a:t>
            </a:r>
            <a:endParaRPr sz="1200">
              <a:latin typeface="Times New Roman"/>
              <a:ea typeface="Times New Roman"/>
              <a:cs typeface="Times New Roman"/>
              <a:sym typeface="Times New Roman"/>
            </a:endParaRPr>
          </a:p>
        </p:txBody>
      </p:sp>
      <p:sp>
        <p:nvSpPr>
          <p:cNvPr id="9963" name="Google Shape;9963;p123"/>
          <p:cNvSpPr/>
          <p:nvPr/>
        </p:nvSpPr>
        <p:spPr>
          <a:xfrm>
            <a:off x="7047957" y="1387805"/>
            <a:ext cx="991800" cy="4341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强化学习</a:t>
            </a:r>
            <a:endParaRPr sz="1200">
              <a:latin typeface="Times New Roman"/>
              <a:ea typeface="Times New Roman"/>
              <a:cs typeface="Times New Roman"/>
              <a:sym typeface="Times New Roman"/>
            </a:endParaRPr>
          </a:p>
        </p:txBody>
      </p:sp>
      <p:sp>
        <p:nvSpPr>
          <p:cNvPr id="9964" name="Google Shape;9964;p123"/>
          <p:cNvSpPr/>
          <p:nvPr/>
        </p:nvSpPr>
        <p:spPr>
          <a:xfrm>
            <a:off x="5622358" y="3032570"/>
            <a:ext cx="2638200" cy="16731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23"/>
          <p:cNvSpPr txBox="1"/>
          <p:nvPr/>
        </p:nvSpPr>
        <p:spPr>
          <a:xfrm>
            <a:off x="5878358" y="3068337"/>
            <a:ext cx="2197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9966" name="Google Shape;9966;p123"/>
          <p:cNvCxnSpPr/>
          <p:nvPr/>
        </p:nvCxnSpPr>
        <p:spPr>
          <a:xfrm>
            <a:off x="6370409" y="2138878"/>
            <a:ext cx="7800" cy="779400"/>
          </a:xfrm>
          <a:prstGeom prst="straightConnector1">
            <a:avLst/>
          </a:prstGeom>
          <a:noFill/>
          <a:ln w="9525" cap="flat" cmpd="sng">
            <a:solidFill>
              <a:srgbClr val="000000"/>
            </a:solidFill>
            <a:prstDash val="solid"/>
            <a:round/>
            <a:headEnd type="none" w="med" len="med"/>
            <a:tailEnd type="triangle" w="med" len="med"/>
          </a:ln>
        </p:spPr>
      </p:cxnSp>
      <p:cxnSp>
        <p:nvCxnSpPr>
          <p:cNvPr id="9967" name="Google Shape;9967;p123"/>
          <p:cNvCxnSpPr/>
          <p:nvPr/>
        </p:nvCxnSpPr>
        <p:spPr>
          <a:xfrm>
            <a:off x="7382210" y="2150315"/>
            <a:ext cx="7800" cy="779400"/>
          </a:xfrm>
          <a:prstGeom prst="straightConnector1">
            <a:avLst/>
          </a:prstGeom>
          <a:noFill/>
          <a:ln w="9525" cap="flat" cmpd="sng">
            <a:solidFill>
              <a:srgbClr val="000000"/>
            </a:solidFill>
            <a:prstDash val="solid"/>
            <a:round/>
            <a:headEnd type="none" w="med" len="med"/>
            <a:tailEnd type="triangle" w="med" len="med"/>
          </a:ln>
        </p:spPr>
      </p:cxnSp>
      <p:sp>
        <p:nvSpPr>
          <p:cNvPr id="9968" name="Google Shape;9968;p123"/>
          <p:cNvSpPr/>
          <p:nvPr/>
        </p:nvSpPr>
        <p:spPr>
          <a:xfrm>
            <a:off x="5745293"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9969" name="Google Shape;9969;p123"/>
          <p:cNvSpPr/>
          <p:nvPr/>
        </p:nvSpPr>
        <p:spPr>
          <a:xfrm>
            <a:off x="7000579" y="3716054"/>
            <a:ext cx="1165200" cy="548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9970" name="Google Shape;9970;p123"/>
          <p:cNvSpPr txBox="1"/>
          <p:nvPr/>
        </p:nvSpPr>
        <p:spPr>
          <a:xfrm>
            <a:off x="7382207" y="2369589"/>
            <a:ext cx="932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治疗力度</a:t>
            </a:r>
            <a:endParaRPr sz="1300"/>
          </a:p>
        </p:txBody>
      </p:sp>
      <p:sp>
        <p:nvSpPr>
          <p:cNvPr id="9971" name="Google Shape;9971;p123"/>
          <p:cNvSpPr txBox="1"/>
          <p:nvPr/>
        </p:nvSpPr>
        <p:spPr>
          <a:xfrm>
            <a:off x="6370422" y="2369597"/>
            <a:ext cx="882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治疗方案</a:t>
            </a:r>
            <a:endParaRPr sz="1300"/>
          </a:p>
        </p:txBody>
      </p:sp>
      <p:pic>
        <p:nvPicPr>
          <p:cNvPr id="9972" name="Google Shape;9972;p123"/>
          <p:cNvPicPr preferRelativeResize="0"/>
          <p:nvPr/>
        </p:nvPicPr>
        <p:blipFill rotWithShape="1">
          <a:blip r:embed="rId3">
            <a:alphaModFix/>
          </a:blip>
          <a:srcRect l="14484" r="16606"/>
          <a:stretch/>
        </p:blipFill>
        <p:spPr>
          <a:xfrm>
            <a:off x="698175" y="1374325"/>
            <a:ext cx="3022575" cy="2394850"/>
          </a:xfrm>
          <a:prstGeom prst="rect">
            <a:avLst/>
          </a:prstGeom>
          <a:noFill/>
          <a:ln>
            <a:noFill/>
          </a:ln>
        </p:spPr>
      </p:pic>
      <p:cxnSp>
        <p:nvCxnSpPr>
          <p:cNvPr id="9973" name="Google Shape;9973;p123"/>
          <p:cNvCxnSpPr/>
          <p:nvPr/>
        </p:nvCxnSpPr>
        <p:spPr>
          <a:xfrm>
            <a:off x="3745975" y="3138175"/>
            <a:ext cx="1569000" cy="671700"/>
          </a:xfrm>
          <a:prstGeom prst="straightConnector1">
            <a:avLst/>
          </a:prstGeom>
          <a:noFill/>
          <a:ln w="9525" cap="flat" cmpd="sng">
            <a:solidFill>
              <a:srgbClr val="000000"/>
            </a:solidFill>
            <a:prstDash val="solid"/>
            <a:round/>
            <a:headEnd type="triangle" w="med" len="med"/>
            <a:tailEnd type="none" w="med" len="med"/>
          </a:ln>
        </p:spPr>
      </p:cxnSp>
      <p:cxnSp>
        <p:nvCxnSpPr>
          <p:cNvPr id="9974" name="Google Shape;9974;p123"/>
          <p:cNvCxnSpPr/>
          <p:nvPr/>
        </p:nvCxnSpPr>
        <p:spPr>
          <a:xfrm rot="10800000" flipH="1">
            <a:off x="3727325" y="1419200"/>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9975" name="Google Shape;9975;p123"/>
          <p:cNvSpPr txBox="1"/>
          <p:nvPr/>
        </p:nvSpPr>
        <p:spPr>
          <a:xfrm rot="-1858658">
            <a:off x="3839385" y="18739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helsea Market"/>
                <a:ea typeface="Chelsea Market"/>
                <a:cs typeface="Chelsea Market"/>
                <a:sym typeface="Chelsea Market"/>
              </a:rPr>
              <a:t>治疗反馈</a:t>
            </a:r>
            <a:endParaRPr>
              <a:latin typeface="Chelsea Market"/>
              <a:ea typeface="Chelsea Market"/>
              <a:cs typeface="Chelsea Market"/>
              <a:sym typeface="Chelsea Market"/>
            </a:endParaRPr>
          </a:p>
        </p:txBody>
      </p:sp>
      <p:sp>
        <p:nvSpPr>
          <p:cNvPr id="9976" name="Google Shape;9976;p123"/>
          <p:cNvSpPr txBox="1"/>
          <p:nvPr/>
        </p:nvSpPr>
        <p:spPr>
          <a:xfrm rot="-1858658">
            <a:off x="3654248" y="1512767"/>
            <a:ext cx="1487459" cy="4001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helsea Market"/>
                <a:ea typeface="Chelsea Market"/>
                <a:cs typeface="Chelsea Market"/>
                <a:sym typeface="Chelsea Market"/>
              </a:rPr>
              <a:t>主观疼痛感受</a:t>
            </a:r>
            <a:endParaRPr>
              <a:latin typeface="Chelsea Market"/>
              <a:ea typeface="Chelsea Market"/>
              <a:cs typeface="Chelsea Market"/>
              <a:sym typeface="Chelsea Market"/>
            </a:endParaRPr>
          </a:p>
        </p:txBody>
      </p:sp>
      <p:sp>
        <p:nvSpPr>
          <p:cNvPr id="9977" name="Google Shape;9977;p123"/>
          <p:cNvSpPr txBox="1"/>
          <p:nvPr/>
        </p:nvSpPr>
        <p:spPr>
          <a:xfrm rot="1418157">
            <a:off x="4147748" y="3166362"/>
            <a:ext cx="1047580" cy="40019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疼痛治疗</a:t>
            </a:r>
            <a:endParaRPr/>
          </a:p>
        </p:txBody>
      </p:sp>
      <p:sp>
        <p:nvSpPr>
          <p:cNvPr id="9978" name="Google Shape;9978;p123"/>
          <p:cNvSpPr txBox="1"/>
          <p:nvPr/>
        </p:nvSpPr>
        <p:spPr>
          <a:xfrm>
            <a:off x="409250" y="1697425"/>
            <a:ext cx="456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4A86E8"/>
                </a:solidFill>
              </a:rPr>
              <a:t>普通用户</a:t>
            </a:r>
            <a:endParaRPr sz="2400" b="1">
              <a:solidFill>
                <a:srgbClr val="4A86E8"/>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982"/>
        <p:cNvGrpSpPr/>
        <p:nvPr/>
      </p:nvGrpSpPr>
      <p:grpSpPr>
        <a:xfrm>
          <a:off x="0" y="0"/>
          <a:ext cx="0" cy="0"/>
          <a:chOff x="0" y="0"/>
          <a:chExt cx="0" cy="0"/>
        </a:xfrm>
      </p:grpSpPr>
      <p:sp>
        <p:nvSpPr>
          <p:cNvPr id="9983" name="Google Shape;9983;p124"/>
          <p:cNvSpPr/>
          <p:nvPr/>
        </p:nvSpPr>
        <p:spPr>
          <a:xfrm>
            <a:off x="1034450" y="280150"/>
            <a:ext cx="2711700" cy="4649700"/>
          </a:xfrm>
          <a:prstGeom prst="roundRect">
            <a:avLst>
              <a:gd name="adj" fmla="val 16667"/>
            </a:avLst>
          </a:prstGeom>
          <a:noFill/>
          <a:ln w="19050" cap="flat" cmpd="sng">
            <a:solidFill>
              <a:srgbClr val="FF00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24"/>
          <p:cNvSpPr/>
          <p:nvPr/>
        </p:nvSpPr>
        <p:spPr>
          <a:xfrm rot="-5399787">
            <a:off x="2133975" y="-1788425"/>
            <a:ext cx="4845300" cy="8721600"/>
          </a:xfrm>
          <a:prstGeom prst="roundRect">
            <a:avLst>
              <a:gd name="adj" fmla="val 19039"/>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9985" name="Google Shape;9985;p124"/>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9986" name="Google Shape;9986;p124"/>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24"/>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疼痛识别</a:t>
            </a:r>
            <a:endParaRPr sz="1600" b="1">
              <a:latin typeface="Times New Roman"/>
              <a:ea typeface="Times New Roman"/>
              <a:cs typeface="Times New Roman"/>
              <a:sym typeface="Times New Roman"/>
            </a:endParaRPr>
          </a:p>
        </p:txBody>
      </p:sp>
      <p:sp>
        <p:nvSpPr>
          <p:cNvPr id="9988" name="Google Shape;9988;p124"/>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9989" name="Google Shape;9989;p124"/>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9990" name="Google Shape;9990;p124"/>
          <p:cNvCxnSpPr>
            <a:stCxn id="9988" idx="3"/>
            <a:endCxn id="9989"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9991" name="Google Shape;9991;p124"/>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2" name="Google Shape;9992;p124"/>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9993" name="Google Shape;9993;p124"/>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9994" name="Google Shape;9994;p124"/>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9995" name="Google Shape;9995;p124"/>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9996" name="Google Shape;9996;p124"/>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9997" name="Google Shape;9997;p124"/>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9998" name="Google Shape;9998;p124"/>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9999" name="Google Shape;9999;p124"/>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124"/>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0001" name="Google Shape;10001;p124"/>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002" name="Google Shape;10002;p124"/>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003" name="Google Shape;10003;p124"/>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004" name="Google Shape;10004;p124"/>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0005" name="Google Shape;10005;p124"/>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0006" name="Google Shape;10006;p124"/>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0007" name="Google Shape;10007;p124"/>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0008" name="Google Shape;10008;p124"/>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009" name="Google Shape;10009;p124"/>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0010" name="Google Shape;10010;p124"/>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011" name="Google Shape;10011;p124"/>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0012" name="Google Shape;10012;p124"/>
          <p:cNvSpPr txBox="1"/>
          <p:nvPr/>
        </p:nvSpPr>
        <p:spPr>
          <a:xfrm>
            <a:off x="379625" y="1692525"/>
            <a:ext cx="4497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0000"/>
                </a:solidFill>
              </a:rPr>
              <a:t>特殊患者</a:t>
            </a:r>
            <a:endParaRPr sz="2400" b="1">
              <a:solidFill>
                <a:srgbClr val="FF0000"/>
              </a:solidFill>
            </a:endParaRPr>
          </a:p>
        </p:txBody>
      </p:sp>
      <p:sp>
        <p:nvSpPr>
          <p:cNvPr id="10013" name="Google Shape;10013;p124"/>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10014" name="Google Shape;10014;p124"/>
          <p:cNvSpPr txBox="1"/>
          <p:nvPr/>
        </p:nvSpPr>
        <p:spPr>
          <a:xfrm>
            <a:off x="3704525" y="2004750"/>
            <a:ext cx="403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FF00FF"/>
                </a:solidFill>
              </a:rPr>
              <a:t>脑电监测</a:t>
            </a:r>
            <a:endParaRPr sz="1300">
              <a:solidFill>
                <a:srgbClr val="FF00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018"/>
        <p:cNvGrpSpPr/>
        <p:nvPr/>
      </p:nvGrpSpPr>
      <p:grpSpPr>
        <a:xfrm>
          <a:off x="0" y="0"/>
          <a:ext cx="0" cy="0"/>
          <a:chOff x="0" y="0"/>
          <a:chExt cx="0" cy="0"/>
        </a:xfrm>
      </p:grpSpPr>
      <p:sp>
        <p:nvSpPr>
          <p:cNvPr id="10019" name="Google Shape;10019;p125"/>
          <p:cNvSpPr/>
          <p:nvPr/>
        </p:nvSpPr>
        <p:spPr>
          <a:xfrm rot="-5399787">
            <a:off x="2133975" y="-1788425"/>
            <a:ext cx="4845300" cy="8721600"/>
          </a:xfrm>
          <a:prstGeom prst="roundRect">
            <a:avLst>
              <a:gd name="adj" fmla="val 19039"/>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20" name="Google Shape;10020;p125"/>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0021" name="Google Shape;10021;p125"/>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125"/>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疼痛识别</a:t>
            </a:r>
            <a:endParaRPr sz="1600" b="1">
              <a:latin typeface="Times New Roman"/>
              <a:ea typeface="Times New Roman"/>
              <a:cs typeface="Times New Roman"/>
              <a:sym typeface="Times New Roman"/>
            </a:endParaRPr>
          </a:p>
        </p:txBody>
      </p:sp>
      <p:sp>
        <p:nvSpPr>
          <p:cNvPr id="10023" name="Google Shape;10023;p125"/>
          <p:cNvSpPr/>
          <p:nvPr/>
        </p:nvSpPr>
        <p:spPr>
          <a:xfrm>
            <a:off x="1293638" y="1113000"/>
            <a:ext cx="630600" cy="273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0024" name="Google Shape;10024;p125"/>
          <p:cNvSpPr/>
          <p:nvPr/>
        </p:nvSpPr>
        <p:spPr>
          <a:xfrm>
            <a:off x="2327313" y="932550"/>
            <a:ext cx="1124100" cy="6345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0025" name="Google Shape;10025;p125"/>
          <p:cNvCxnSpPr>
            <a:stCxn id="10023" idx="3"/>
            <a:endCxn id="10024" idx="1"/>
          </p:cNvCxnSpPr>
          <p:nvPr/>
        </p:nvCxnSpPr>
        <p:spPr>
          <a:xfrm>
            <a:off x="1924238" y="1249800"/>
            <a:ext cx="403200" cy="0"/>
          </a:xfrm>
          <a:prstGeom prst="straightConnector1">
            <a:avLst/>
          </a:prstGeom>
          <a:noFill/>
          <a:ln w="9525" cap="flat" cmpd="sng">
            <a:solidFill>
              <a:srgbClr val="000000"/>
            </a:solidFill>
            <a:prstDash val="solid"/>
            <a:round/>
            <a:headEnd type="none" w="med" len="med"/>
            <a:tailEnd type="triangle" w="med" len="med"/>
          </a:ln>
        </p:spPr>
      </p:cxnSp>
      <p:sp>
        <p:nvSpPr>
          <p:cNvPr id="10026" name="Google Shape;10026;p125"/>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7" name="Google Shape;10027;p125"/>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028" name="Google Shape;10028;p125"/>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0029" name="Google Shape;10029;p125"/>
          <p:cNvSpPr txBox="1"/>
          <p:nvPr/>
        </p:nvSpPr>
        <p:spPr>
          <a:xfrm>
            <a:off x="3721950" y="6170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0030" name="Google Shape;10030;p125"/>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APP</a:t>
            </a:r>
            <a:endParaRPr sz="1600" b="1">
              <a:latin typeface="Times New Roman"/>
              <a:ea typeface="Times New Roman"/>
              <a:cs typeface="Times New Roman"/>
              <a:sym typeface="Times New Roman"/>
            </a:endParaRPr>
          </a:p>
        </p:txBody>
      </p:sp>
      <p:sp>
        <p:nvSpPr>
          <p:cNvPr id="10031" name="Google Shape;10031;p125"/>
          <p:cNvSpPr/>
          <p:nvPr/>
        </p:nvSpPr>
        <p:spPr>
          <a:xfrm>
            <a:off x="6327075" y="849600"/>
            <a:ext cx="957000" cy="4311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页面设计</a:t>
            </a:r>
            <a:endParaRPr>
              <a:latin typeface="Times New Roman"/>
              <a:ea typeface="Times New Roman"/>
              <a:cs typeface="Times New Roman"/>
              <a:sym typeface="Times New Roman"/>
            </a:endParaRPr>
          </a:p>
        </p:txBody>
      </p:sp>
      <p:sp>
        <p:nvSpPr>
          <p:cNvPr id="10032" name="Google Shape;10032;p125"/>
          <p:cNvSpPr/>
          <p:nvPr/>
        </p:nvSpPr>
        <p:spPr>
          <a:xfrm>
            <a:off x="5726900"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0033" name="Google Shape;10033;p125"/>
          <p:cNvSpPr/>
          <p:nvPr/>
        </p:nvSpPr>
        <p:spPr>
          <a:xfrm>
            <a:off x="6855363" y="1425900"/>
            <a:ext cx="957000" cy="4317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0034" name="Google Shape;10034;p125"/>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125"/>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Times New Roman"/>
                <a:ea typeface="Times New Roman"/>
                <a:cs typeface="Times New Roman"/>
                <a:sym typeface="Times New Roman"/>
              </a:rPr>
              <a:t>疼痛治疗仪</a:t>
            </a:r>
            <a:endParaRPr sz="1600" b="1">
              <a:latin typeface="Times New Roman"/>
              <a:ea typeface="Times New Roman"/>
              <a:cs typeface="Times New Roman"/>
              <a:sym typeface="Times New Roman"/>
            </a:endParaRPr>
          </a:p>
        </p:txBody>
      </p:sp>
      <p:cxnSp>
        <p:nvCxnSpPr>
          <p:cNvPr id="10036" name="Google Shape;10036;p125"/>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037" name="Google Shape;10037;p125"/>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038" name="Google Shape;10038;p125"/>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039" name="Google Shape;10039;p125"/>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0040" name="Google Shape;10040;p125"/>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0041" name="Google Shape;10041;p125"/>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0042" name="Google Shape;10042;p125"/>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0043" name="Google Shape;10043;p125"/>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044" name="Google Shape;10044;p125"/>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0045" name="Google Shape;10045;p125"/>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046" name="Google Shape;10046;p125"/>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0047" name="Google Shape;10047;p125"/>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cxnSp>
        <p:nvCxnSpPr>
          <p:cNvPr id="10048" name="Google Shape;10048;p125"/>
          <p:cNvCxnSpPr/>
          <p:nvPr/>
        </p:nvCxnSpPr>
        <p:spPr>
          <a:xfrm rot="10800000" flipH="1">
            <a:off x="3711125" y="2278850"/>
            <a:ext cx="1521900" cy="716100"/>
          </a:xfrm>
          <a:prstGeom prst="straightConnector1">
            <a:avLst/>
          </a:prstGeom>
          <a:noFill/>
          <a:ln w="9525" cap="flat" cmpd="sng">
            <a:solidFill>
              <a:srgbClr val="000000"/>
            </a:solidFill>
            <a:prstDash val="solid"/>
            <a:round/>
            <a:headEnd type="none" w="med" len="med"/>
            <a:tailEnd type="triangle" w="med" len="med"/>
          </a:ln>
        </p:spPr>
      </p:cxnSp>
      <p:sp>
        <p:nvSpPr>
          <p:cNvPr id="10049" name="Google Shape;10049;p125"/>
          <p:cNvSpPr txBox="1"/>
          <p:nvPr/>
        </p:nvSpPr>
        <p:spPr>
          <a:xfrm rot="-1484260">
            <a:off x="3926021" y="2257692"/>
            <a:ext cx="992917" cy="3847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主动反馈</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053"/>
        <p:cNvGrpSpPr/>
        <p:nvPr/>
      </p:nvGrpSpPr>
      <p:grpSpPr>
        <a:xfrm>
          <a:off x="0" y="0"/>
          <a:ext cx="0" cy="0"/>
          <a:chOff x="0" y="0"/>
          <a:chExt cx="0" cy="0"/>
        </a:xfrm>
      </p:grpSpPr>
      <p:pic>
        <p:nvPicPr>
          <p:cNvPr id="10054" name="Google Shape;10054;p126"/>
          <p:cNvPicPr preferRelativeResize="0"/>
          <p:nvPr/>
        </p:nvPicPr>
        <p:blipFill rotWithShape="1">
          <a:blip r:embed="rId3">
            <a:alphaModFix/>
          </a:blip>
          <a:srcRect t="15291" b="19723"/>
          <a:stretch/>
        </p:blipFill>
        <p:spPr>
          <a:xfrm>
            <a:off x="3011250" y="41388"/>
            <a:ext cx="935875" cy="608175"/>
          </a:xfrm>
          <a:prstGeom prst="rect">
            <a:avLst/>
          </a:prstGeom>
          <a:noFill/>
          <a:ln>
            <a:noFill/>
          </a:ln>
        </p:spPr>
      </p:pic>
      <p:pic>
        <p:nvPicPr>
          <p:cNvPr id="10055" name="Google Shape;10055;p126"/>
          <p:cNvPicPr preferRelativeResize="0"/>
          <p:nvPr/>
        </p:nvPicPr>
        <p:blipFill rotWithShape="1">
          <a:blip r:embed="rId4">
            <a:alphaModFix/>
          </a:blip>
          <a:srcRect l="11095" r="6896"/>
          <a:stretch/>
        </p:blipFill>
        <p:spPr>
          <a:xfrm>
            <a:off x="591900" y="2932425"/>
            <a:ext cx="3227701" cy="2211075"/>
          </a:xfrm>
          <a:prstGeom prst="rect">
            <a:avLst/>
          </a:prstGeom>
          <a:noFill/>
          <a:ln>
            <a:noFill/>
          </a:ln>
        </p:spPr>
      </p:pic>
      <p:sp>
        <p:nvSpPr>
          <p:cNvPr id="10056" name="Google Shape;10056;p126"/>
          <p:cNvSpPr/>
          <p:nvPr/>
        </p:nvSpPr>
        <p:spPr>
          <a:xfrm>
            <a:off x="53175" y="53175"/>
            <a:ext cx="9025800" cy="5052300"/>
          </a:xfrm>
          <a:prstGeom prst="roundRect">
            <a:avLst>
              <a:gd name="adj" fmla="val 10677"/>
            </a:avLst>
          </a:prstGeom>
          <a:noFill/>
          <a:ln w="19050"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057" name="Google Shape;10057;p126"/>
          <p:cNvSpPr/>
          <p:nvPr/>
        </p:nvSpPr>
        <p:spPr>
          <a:xfrm>
            <a:off x="5401950" y="176125"/>
            <a:ext cx="3550800" cy="4860900"/>
          </a:xfrm>
          <a:prstGeom prst="roundRect">
            <a:avLst>
              <a:gd name="adj" fmla="val 13048"/>
            </a:avLst>
          </a:prstGeom>
          <a:noFill/>
          <a:ln w="9525" cap="flat" cmpd="sng">
            <a:solidFill>
              <a:schemeClr val="dk1"/>
            </a:solidFill>
            <a:prstDash val="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pic>
        <p:nvPicPr>
          <p:cNvPr id="10058" name="Google Shape;10058;p126"/>
          <p:cNvPicPr preferRelativeResize="0"/>
          <p:nvPr/>
        </p:nvPicPr>
        <p:blipFill>
          <a:blip r:embed="rId5">
            <a:alphaModFix/>
          </a:blip>
          <a:stretch>
            <a:fillRect/>
          </a:stretch>
        </p:blipFill>
        <p:spPr>
          <a:xfrm>
            <a:off x="591900" y="346763"/>
            <a:ext cx="2541399" cy="1703225"/>
          </a:xfrm>
          <a:prstGeom prst="rect">
            <a:avLst/>
          </a:prstGeom>
          <a:noFill/>
          <a:ln>
            <a:noFill/>
          </a:ln>
        </p:spPr>
      </p:pic>
      <p:sp>
        <p:nvSpPr>
          <p:cNvPr id="10059" name="Google Shape;10059;p126"/>
          <p:cNvSpPr/>
          <p:nvPr/>
        </p:nvSpPr>
        <p:spPr>
          <a:xfrm>
            <a:off x="3391800" y="982675"/>
            <a:ext cx="18492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60" name="Google Shape;10060;p126"/>
          <p:cNvPicPr preferRelativeResize="0"/>
          <p:nvPr/>
        </p:nvPicPr>
        <p:blipFill>
          <a:blip r:embed="rId6">
            <a:alphaModFix/>
          </a:blip>
          <a:stretch>
            <a:fillRect/>
          </a:stretch>
        </p:blipFill>
        <p:spPr>
          <a:xfrm>
            <a:off x="6246013" y="176113"/>
            <a:ext cx="1849225" cy="1849225"/>
          </a:xfrm>
          <a:prstGeom prst="rect">
            <a:avLst/>
          </a:prstGeom>
          <a:noFill/>
          <a:ln>
            <a:noFill/>
          </a:ln>
        </p:spPr>
      </p:pic>
      <p:pic>
        <p:nvPicPr>
          <p:cNvPr id="10061" name="Google Shape;10061;p126"/>
          <p:cNvPicPr preferRelativeResize="0"/>
          <p:nvPr/>
        </p:nvPicPr>
        <p:blipFill>
          <a:blip r:embed="rId7">
            <a:alphaModFix/>
          </a:blip>
          <a:stretch>
            <a:fillRect/>
          </a:stretch>
        </p:blipFill>
        <p:spPr>
          <a:xfrm>
            <a:off x="6434361" y="2872723"/>
            <a:ext cx="1472537" cy="1849200"/>
          </a:xfrm>
          <a:prstGeom prst="rect">
            <a:avLst/>
          </a:prstGeom>
          <a:noFill/>
          <a:ln>
            <a:noFill/>
          </a:ln>
        </p:spPr>
      </p:pic>
      <p:pic>
        <p:nvPicPr>
          <p:cNvPr id="10062" name="Google Shape;10062;p126"/>
          <p:cNvPicPr preferRelativeResize="0"/>
          <p:nvPr/>
        </p:nvPicPr>
        <p:blipFill>
          <a:blip r:embed="rId8">
            <a:alphaModFix/>
          </a:blip>
          <a:stretch>
            <a:fillRect/>
          </a:stretch>
        </p:blipFill>
        <p:spPr>
          <a:xfrm>
            <a:off x="434599" y="176125"/>
            <a:ext cx="2856026" cy="1957575"/>
          </a:xfrm>
          <a:prstGeom prst="rect">
            <a:avLst/>
          </a:prstGeom>
          <a:noFill/>
          <a:ln>
            <a:noFill/>
          </a:ln>
        </p:spPr>
      </p:pic>
      <p:sp>
        <p:nvSpPr>
          <p:cNvPr id="10063" name="Google Shape;10063;p126"/>
          <p:cNvSpPr txBox="1"/>
          <p:nvPr/>
        </p:nvSpPr>
        <p:spPr>
          <a:xfrm>
            <a:off x="3799613" y="708425"/>
            <a:ext cx="936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EEG</a:t>
            </a:r>
            <a:endParaRPr sz="1300">
              <a:latin typeface="Times New Roman"/>
              <a:ea typeface="Times New Roman"/>
              <a:cs typeface="Times New Roman"/>
              <a:sym typeface="Times New Roman"/>
            </a:endParaRPr>
          </a:p>
        </p:txBody>
      </p:sp>
      <p:sp>
        <p:nvSpPr>
          <p:cNvPr id="10064" name="Google Shape;10064;p126"/>
          <p:cNvSpPr/>
          <p:nvPr/>
        </p:nvSpPr>
        <p:spPr>
          <a:xfrm rot="10800000">
            <a:off x="3447475" y="3824625"/>
            <a:ext cx="18477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26"/>
          <p:cNvSpPr/>
          <p:nvPr/>
        </p:nvSpPr>
        <p:spPr>
          <a:xfrm rot="5400000">
            <a:off x="6974413" y="22348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126"/>
          <p:cNvSpPr/>
          <p:nvPr/>
        </p:nvSpPr>
        <p:spPr>
          <a:xfrm rot="-5400000">
            <a:off x="1411713" y="2303775"/>
            <a:ext cx="901800" cy="236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26"/>
          <p:cNvSpPr txBox="1"/>
          <p:nvPr/>
        </p:nvSpPr>
        <p:spPr>
          <a:xfrm>
            <a:off x="8095225" y="551875"/>
            <a:ext cx="924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机器挖掘</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强化学习</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治疗参数自动调整</a:t>
            </a:r>
            <a:endParaRPr sz="1200"/>
          </a:p>
        </p:txBody>
      </p:sp>
      <p:sp>
        <p:nvSpPr>
          <p:cNvPr id="10068" name="Google Shape;10068;p126"/>
          <p:cNvSpPr txBox="1"/>
          <p:nvPr/>
        </p:nvSpPr>
        <p:spPr>
          <a:xfrm>
            <a:off x="3909600" y="3551475"/>
            <a:ext cx="813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治疗参数</a:t>
            </a:r>
            <a:endParaRPr sz="1200"/>
          </a:p>
        </p:txBody>
      </p:sp>
      <p:sp>
        <p:nvSpPr>
          <p:cNvPr id="10069" name="Google Shape;10069;p126"/>
          <p:cNvSpPr txBox="1"/>
          <p:nvPr/>
        </p:nvSpPr>
        <p:spPr>
          <a:xfrm>
            <a:off x="1912625" y="2237163"/>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治疗反馈</a:t>
            </a:r>
            <a:endParaRPr sz="1200">
              <a:latin typeface="Times New Roman"/>
              <a:ea typeface="Times New Roman"/>
              <a:cs typeface="Times New Roman"/>
              <a:sym typeface="Times New Roman"/>
            </a:endParaRPr>
          </a:p>
        </p:txBody>
      </p:sp>
      <p:sp>
        <p:nvSpPr>
          <p:cNvPr id="10070" name="Google Shape;10070;p126"/>
          <p:cNvSpPr txBox="1"/>
          <p:nvPr/>
        </p:nvSpPr>
        <p:spPr>
          <a:xfrm>
            <a:off x="5442125" y="34677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信号处理</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特征提取</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疼痛分类</a:t>
            </a:r>
            <a:endParaRPr sz="1200"/>
          </a:p>
        </p:txBody>
      </p:sp>
      <p:sp>
        <p:nvSpPr>
          <p:cNvPr id="10071" name="Google Shape;10071;p126"/>
          <p:cNvSpPr txBox="1"/>
          <p:nvPr/>
        </p:nvSpPr>
        <p:spPr>
          <a:xfrm>
            <a:off x="7543375" y="2174150"/>
            <a:ext cx="1103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可视化</a:t>
            </a:r>
            <a:endParaRPr sz="1200">
              <a:latin typeface="Times New Roman"/>
              <a:ea typeface="Times New Roman"/>
              <a:cs typeface="Times New Roman"/>
              <a:sym typeface="Times New Roman"/>
            </a:endParaRPr>
          </a:p>
        </p:txBody>
      </p:sp>
      <p:sp>
        <p:nvSpPr>
          <p:cNvPr id="10072" name="Google Shape;10072;p126"/>
          <p:cNvSpPr/>
          <p:nvPr/>
        </p:nvSpPr>
        <p:spPr>
          <a:xfrm rot="-5400000">
            <a:off x="6422813" y="2238125"/>
            <a:ext cx="901800" cy="2361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126"/>
          <p:cNvSpPr txBox="1"/>
          <p:nvPr/>
        </p:nvSpPr>
        <p:spPr>
          <a:xfrm>
            <a:off x="5957475" y="2079125"/>
            <a:ext cx="92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治疗参数主动调整</a:t>
            </a:r>
            <a:endParaRPr sz="1200"/>
          </a:p>
        </p:txBody>
      </p:sp>
      <p:sp>
        <p:nvSpPr>
          <p:cNvPr id="10074" name="Google Shape;10074;p126"/>
          <p:cNvSpPr txBox="1"/>
          <p:nvPr/>
        </p:nvSpPr>
        <p:spPr>
          <a:xfrm>
            <a:off x="6650575" y="641925"/>
            <a:ext cx="72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服务器</a:t>
            </a:r>
            <a:endParaRPr b="1"/>
          </a:p>
        </p:txBody>
      </p:sp>
      <p:sp>
        <p:nvSpPr>
          <p:cNvPr id="10075" name="Google Shape;10075;p126"/>
          <p:cNvSpPr txBox="1"/>
          <p:nvPr/>
        </p:nvSpPr>
        <p:spPr>
          <a:xfrm>
            <a:off x="6628350" y="4674225"/>
            <a:ext cx="1191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用户端</a:t>
            </a:r>
            <a:endParaRPr b="1"/>
          </a:p>
        </p:txBody>
      </p:sp>
      <p:sp>
        <p:nvSpPr>
          <p:cNvPr id="10076" name="Google Shape;10076;p126"/>
          <p:cNvSpPr txBox="1"/>
          <p:nvPr/>
        </p:nvSpPr>
        <p:spPr>
          <a:xfrm>
            <a:off x="2132800" y="4674225"/>
            <a:ext cx="11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疼痛缓解</a:t>
            </a:r>
            <a:endParaRPr b="1"/>
          </a:p>
        </p:txBody>
      </p:sp>
      <p:sp>
        <p:nvSpPr>
          <p:cNvPr id="10077" name="Google Shape;10077;p126"/>
          <p:cNvSpPr/>
          <p:nvPr/>
        </p:nvSpPr>
        <p:spPr>
          <a:xfrm>
            <a:off x="3094650" y="3551475"/>
            <a:ext cx="725100" cy="23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26"/>
          <p:cNvSpPr txBox="1"/>
          <p:nvPr/>
        </p:nvSpPr>
        <p:spPr>
          <a:xfrm>
            <a:off x="3011250" y="3492525"/>
            <a:ext cx="81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Times New Roman"/>
                <a:ea typeface="Times New Roman"/>
                <a:cs typeface="Times New Roman"/>
                <a:sym typeface="Times New Roman"/>
              </a:rPr>
              <a:t>治疗系统</a:t>
            </a:r>
            <a:endParaRPr sz="1100">
              <a:latin typeface="Times New Roman"/>
              <a:ea typeface="Times New Roman"/>
              <a:cs typeface="Times New Roman"/>
              <a:sym typeface="Times New Roman"/>
            </a:endParaRPr>
          </a:p>
        </p:txBody>
      </p:sp>
      <p:sp>
        <p:nvSpPr>
          <p:cNvPr id="10079" name="Google Shape;10079;p126"/>
          <p:cNvSpPr/>
          <p:nvPr/>
        </p:nvSpPr>
        <p:spPr>
          <a:xfrm>
            <a:off x="421650" y="3233475"/>
            <a:ext cx="924000" cy="55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26"/>
          <p:cNvSpPr txBox="1"/>
          <p:nvPr/>
        </p:nvSpPr>
        <p:spPr>
          <a:xfrm>
            <a:off x="820575" y="3123225"/>
            <a:ext cx="92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Tens片</a:t>
            </a:r>
            <a:endParaRPr sz="1200">
              <a:latin typeface="Times New Roman"/>
              <a:ea typeface="Times New Roman"/>
              <a:cs typeface="Times New Roman"/>
              <a:sym typeface="Times New Roman"/>
            </a:endParaRPr>
          </a:p>
        </p:txBody>
      </p:sp>
      <p:sp>
        <p:nvSpPr>
          <p:cNvPr id="10081" name="Google Shape;10081;p126"/>
          <p:cNvSpPr txBox="1"/>
          <p:nvPr/>
        </p:nvSpPr>
        <p:spPr>
          <a:xfrm>
            <a:off x="185050" y="1784275"/>
            <a:ext cx="725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t>某疼痛源</a:t>
            </a:r>
            <a:endParaRPr sz="1000"/>
          </a:p>
          <a:p>
            <a:pPr marL="0" lvl="0" indent="0" algn="ctr" rtl="0">
              <a:spcBef>
                <a:spcPts val="0"/>
              </a:spcBef>
              <a:spcAft>
                <a:spcPts val="0"/>
              </a:spcAft>
              <a:buNone/>
            </a:pPr>
            <a:r>
              <a:rPr lang="en" sz="1000"/>
              <a:t>（人体）</a:t>
            </a:r>
            <a:endParaRPr sz="1000"/>
          </a:p>
        </p:txBody>
      </p:sp>
      <p:sp>
        <p:nvSpPr>
          <p:cNvPr id="10082" name="Google Shape;10082;p126"/>
          <p:cNvSpPr txBox="1"/>
          <p:nvPr/>
        </p:nvSpPr>
        <p:spPr>
          <a:xfrm>
            <a:off x="7972750" y="3182025"/>
            <a:ext cx="92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识别结果</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治疗记录</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个人信息</a:t>
            </a:r>
            <a:endParaRPr sz="1200"/>
          </a:p>
        </p:txBody>
      </p:sp>
      <p:sp>
        <p:nvSpPr>
          <p:cNvPr id="10083" name="Google Shape;10083;p126"/>
          <p:cNvSpPr/>
          <p:nvPr/>
        </p:nvSpPr>
        <p:spPr>
          <a:xfrm>
            <a:off x="5499500" y="425950"/>
            <a:ext cx="672600" cy="980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26"/>
          <p:cNvSpPr/>
          <p:nvPr/>
        </p:nvSpPr>
        <p:spPr>
          <a:xfrm>
            <a:off x="8169150" y="551875"/>
            <a:ext cx="672600" cy="12324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26"/>
          <p:cNvSpPr txBox="1"/>
          <p:nvPr/>
        </p:nvSpPr>
        <p:spPr>
          <a:xfrm>
            <a:off x="5499500" y="1406350"/>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疼痛检测系统</a:t>
            </a:r>
            <a:endParaRPr sz="900" b="1"/>
          </a:p>
        </p:txBody>
      </p:sp>
      <p:sp>
        <p:nvSpPr>
          <p:cNvPr id="10086" name="Google Shape;10086;p126"/>
          <p:cNvSpPr txBox="1"/>
          <p:nvPr/>
        </p:nvSpPr>
        <p:spPr>
          <a:xfrm>
            <a:off x="8169150" y="1784275"/>
            <a:ext cx="67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智能控制系统</a:t>
            </a:r>
            <a:endParaRPr sz="900" b="1"/>
          </a:p>
        </p:txBody>
      </p:sp>
      <p:pic>
        <p:nvPicPr>
          <p:cNvPr id="10087" name="Google Shape;10087;p126"/>
          <p:cNvPicPr preferRelativeResize="0"/>
          <p:nvPr/>
        </p:nvPicPr>
        <p:blipFill>
          <a:blip r:embed="rId9">
            <a:alphaModFix/>
          </a:blip>
          <a:stretch>
            <a:fillRect/>
          </a:stretch>
        </p:blipFill>
        <p:spPr>
          <a:xfrm>
            <a:off x="2635500" y="3651825"/>
            <a:ext cx="291000" cy="291000"/>
          </a:xfrm>
          <a:prstGeom prst="rect">
            <a:avLst/>
          </a:prstGeom>
          <a:noFill/>
          <a:ln>
            <a:noFill/>
          </a:ln>
        </p:spPr>
      </p:pic>
      <p:sp>
        <p:nvSpPr>
          <p:cNvPr id="10088" name="Google Shape;10088;p126"/>
          <p:cNvSpPr/>
          <p:nvPr/>
        </p:nvSpPr>
        <p:spPr>
          <a:xfrm>
            <a:off x="3758750" y="1846725"/>
            <a:ext cx="1354200" cy="1232400"/>
          </a:xfrm>
          <a:prstGeom prst="curvedLeftArrow">
            <a:avLst>
              <a:gd name="adj1" fmla="val 25000"/>
              <a:gd name="adj2" fmla="val 37982"/>
              <a:gd name="adj3" fmla="val 23849"/>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疼痛检测及缓解脑机交互系统</a:t>
            </a:r>
            <a:endParaRPr sz="1200" b="1">
              <a:latin typeface="Times New Roman"/>
              <a:ea typeface="Times New Roman"/>
              <a:cs typeface="Times New Roman"/>
              <a:sym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092"/>
        <p:cNvGrpSpPr/>
        <p:nvPr/>
      </p:nvGrpSpPr>
      <p:grpSpPr>
        <a:xfrm>
          <a:off x="0" y="0"/>
          <a:ext cx="0" cy="0"/>
          <a:chOff x="0" y="0"/>
          <a:chExt cx="0" cy="0"/>
        </a:xfrm>
      </p:grpSpPr>
      <p:pic>
        <p:nvPicPr>
          <p:cNvPr id="10093" name="Google Shape;10093;p127"/>
          <p:cNvPicPr preferRelativeResize="0"/>
          <p:nvPr/>
        </p:nvPicPr>
        <p:blipFill>
          <a:blip r:embed="rId3">
            <a:alphaModFix/>
          </a:blip>
          <a:stretch>
            <a:fillRect/>
          </a:stretch>
        </p:blipFill>
        <p:spPr>
          <a:xfrm>
            <a:off x="1647250" y="186425"/>
            <a:ext cx="5218703" cy="4838700"/>
          </a:xfrm>
          <a:prstGeom prst="rect">
            <a:avLst/>
          </a:prstGeom>
          <a:noFill/>
          <a:ln>
            <a:noFill/>
          </a:ln>
        </p:spPr>
      </p:pic>
      <p:cxnSp>
        <p:nvCxnSpPr>
          <p:cNvPr id="10094" name="Google Shape;10094;p127"/>
          <p:cNvCxnSpPr/>
          <p:nvPr/>
        </p:nvCxnSpPr>
        <p:spPr>
          <a:xfrm rot="10800000" flipH="1">
            <a:off x="4154816" y="2359435"/>
            <a:ext cx="859500" cy="456600"/>
          </a:xfrm>
          <a:prstGeom prst="straightConnector1">
            <a:avLst/>
          </a:prstGeom>
          <a:noFill/>
          <a:ln w="9525" cap="flat" cmpd="sng">
            <a:solidFill>
              <a:srgbClr val="FF0E0E"/>
            </a:solidFill>
            <a:prstDash val="solid"/>
            <a:round/>
            <a:headEnd type="none" w="med" len="med"/>
            <a:tailEnd type="triangle" w="med" len="med"/>
          </a:ln>
        </p:spPr>
      </p:cxnSp>
      <p:sp>
        <p:nvSpPr>
          <p:cNvPr id="10095" name="Google Shape;10095;p127"/>
          <p:cNvSpPr/>
          <p:nvPr/>
        </p:nvSpPr>
        <p:spPr>
          <a:xfrm>
            <a:off x="3493700" y="38332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27"/>
          <p:cNvSpPr/>
          <p:nvPr/>
        </p:nvSpPr>
        <p:spPr>
          <a:xfrm>
            <a:off x="1973300" y="1439725"/>
            <a:ext cx="1577100" cy="275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0E0E"/>
                </a:solidFill>
                <a:latin typeface="Times New Roman"/>
                <a:ea typeface="Times New Roman"/>
                <a:cs typeface="Times New Roman"/>
                <a:sym typeface="Times New Roman"/>
              </a:rPr>
              <a:t>App</a:t>
            </a:r>
            <a:endParaRPr sz="1000" b="1">
              <a:solidFill>
                <a:srgbClr val="FF0E0E"/>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900" b="1">
                <a:solidFill>
                  <a:srgbClr val="FF0E0E"/>
                </a:solidFill>
                <a:latin typeface="Times New Roman"/>
                <a:ea typeface="Times New Roman"/>
                <a:cs typeface="Times New Roman"/>
                <a:sym typeface="Times New Roman"/>
              </a:rPr>
              <a:t>控制界面</a:t>
            </a:r>
            <a:endParaRPr sz="900" b="1">
              <a:solidFill>
                <a:srgbClr val="FF0E0E"/>
              </a:solidFill>
              <a:latin typeface="Times New Roman"/>
              <a:ea typeface="Times New Roman"/>
              <a:cs typeface="Times New Roman"/>
              <a:sym typeface="Times New Roman"/>
            </a:endParaRPr>
          </a:p>
        </p:txBody>
      </p:sp>
      <p:sp>
        <p:nvSpPr>
          <p:cNvPr id="10097" name="Google Shape;10097;p127"/>
          <p:cNvSpPr/>
          <p:nvPr/>
        </p:nvSpPr>
        <p:spPr>
          <a:xfrm>
            <a:off x="2183400" y="2709275"/>
            <a:ext cx="647100" cy="369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0E0E"/>
                </a:solidFill>
                <a:latin typeface="Times New Roman"/>
                <a:ea typeface="Times New Roman"/>
                <a:cs typeface="Times New Roman"/>
                <a:sym typeface="Times New Roman"/>
              </a:rPr>
              <a:t>疼痛缓解系统</a:t>
            </a:r>
            <a:endParaRPr sz="900" b="1">
              <a:solidFill>
                <a:srgbClr val="FF0E0E"/>
              </a:solidFill>
              <a:latin typeface="Times New Roman"/>
              <a:ea typeface="Times New Roman"/>
              <a:cs typeface="Times New Roman"/>
              <a:sym typeface="Times New Roman"/>
            </a:endParaRPr>
          </a:p>
        </p:txBody>
      </p:sp>
      <p:sp>
        <p:nvSpPr>
          <p:cNvPr id="10098" name="Google Shape;10098;p127"/>
          <p:cNvSpPr/>
          <p:nvPr/>
        </p:nvSpPr>
        <p:spPr>
          <a:xfrm>
            <a:off x="5426550" y="2021825"/>
            <a:ext cx="946200" cy="93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27"/>
          <p:cNvSpPr txBox="1"/>
          <p:nvPr/>
        </p:nvSpPr>
        <p:spPr>
          <a:xfrm>
            <a:off x="4826050" y="2144075"/>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0E0E"/>
                </a:solidFill>
                <a:latin typeface="Times New Roman"/>
                <a:ea typeface="Times New Roman"/>
                <a:cs typeface="Times New Roman"/>
                <a:sym typeface="Times New Roman"/>
              </a:rPr>
              <a:t>Tens</a:t>
            </a:r>
            <a:r>
              <a:rPr lang="en" sz="900" b="1">
                <a:solidFill>
                  <a:srgbClr val="FF0E0E"/>
                </a:solidFill>
                <a:latin typeface="Times New Roman"/>
                <a:ea typeface="Times New Roman"/>
                <a:cs typeface="Times New Roman"/>
                <a:sym typeface="Times New Roman"/>
              </a:rPr>
              <a:t> </a:t>
            </a:r>
            <a:r>
              <a:rPr lang="en" sz="800" b="1">
                <a:solidFill>
                  <a:srgbClr val="FF0E0E"/>
                </a:solidFill>
                <a:latin typeface="Times New Roman"/>
                <a:ea typeface="Times New Roman"/>
                <a:cs typeface="Times New Roman"/>
                <a:sym typeface="Times New Roman"/>
              </a:rPr>
              <a:t>片</a:t>
            </a:r>
            <a:endParaRPr sz="800" b="1">
              <a:solidFill>
                <a:srgbClr val="FF0E0E"/>
              </a:solidFill>
              <a:latin typeface="Times New Roman"/>
              <a:ea typeface="Times New Roman"/>
              <a:cs typeface="Times New Roman"/>
              <a:sym typeface="Times New Roman"/>
            </a:endParaRPr>
          </a:p>
        </p:txBody>
      </p:sp>
      <p:pic>
        <p:nvPicPr>
          <p:cNvPr id="10100" name="Google Shape;10100;p127"/>
          <p:cNvPicPr preferRelativeResize="0"/>
          <p:nvPr/>
        </p:nvPicPr>
        <p:blipFill>
          <a:blip r:embed="rId4">
            <a:alphaModFix/>
          </a:blip>
          <a:stretch>
            <a:fillRect/>
          </a:stretch>
        </p:blipFill>
        <p:spPr>
          <a:xfrm>
            <a:off x="5564199" y="1900674"/>
            <a:ext cx="808550" cy="808550"/>
          </a:xfrm>
          <a:prstGeom prst="rect">
            <a:avLst/>
          </a:prstGeom>
          <a:noFill/>
          <a:ln>
            <a:noFill/>
          </a:ln>
        </p:spPr>
      </p:pic>
      <p:sp>
        <p:nvSpPr>
          <p:cNvPr id="10101" name="Google Shape;10101;p127"/>
          <p:cNvSpPr/>
          <p:nvPr/>
        </p:nvSpPr>
        <p:spPr>
          <a:xfrm>
            <a:off x="5556000" y="2089150"/>
            <a:ext cx="687300" cy="22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服务器</a:t>
            </a:r>
            <a:endParaRPr sz="800">
              <a:solidFill>
                <a:schemeClr val="dk1"/>
              </a:solidFill>
              <a:latin typeface="Times New Roman"/>
              <a:ea typeface="Times New Roman"/>
              <a:cs typeface="Times New Roman"/>
              <a:sym typeface="Times New Roman"/>
            </a:endParaRPr>
          </a:p>
        </p:txBody>
      </p:sp>
      <p:sp>
        <p:nvSpPr>
          <p:cNvPr id="10102" name="Google Shape;10102;p127"/>
          <p:cNvSpPr txBox="1"/>
          <p:nvPr/>
        </p:nvSpPr>
        <p:spPr>
          <a:xfrm>
            <a:off x="5576100" y="2571750"/>
            <a:ext cx="647100" cy="482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900" b="1">
                <a:solidFill>
                  <a:srgbClr val="FF0E0E"/>
                </a:solidFill>
              </a:rPr>
              <a:t>疼痛检测</a:t>
            </a:r>
            <a:endParaRPr sz="900" b="1">
              <a:solidFill>
                <a:srgbClr val="FF0E0E"/>
              </a:solidFill>
            </a:endParaRPr>
          </a:p>
          <a:p>
            <a:pPr marL="0" lvl="0" indent="0" algn="ctr" rtl="0">
              <a:lnSpc>
                <a:spcPct val="115000"/>
              </a:lnSpc>
              <a:spcBef>
                <a:spcPts val="0"/>
              </a:spcBef>
              <a:spcAft>
                <a:spcPts val="0"/>
              </a:spcAft>
              <a:buNone/>
            </a:pPr>
            <a:r>
              <a:rPr lang="en" sz="900" b="1">
                <a:solidFill>
                  <a:srgbClr val="FF0E0E"/>
                </a:solidFill>
              </a:rPr>
              <a:t>智能控制</a:t>
            </a:r>
            <a:endParaRPr sz="900" b="1">
              <a:solidFill>
                <a:srgbClr val="FF0E0E"/>
              </a:solidFill>
            </a:endParaRPr>
          </a:p>
        </p:txBody>
      </p:sp>
      <p:sp>
        <p:nvSpPr>
          <p:cNvPr id="10103" name="Google Shape;10103;p127"/>
          <p:cNvSpPr/>
          <p:nvPr/>
        </p:nvSpPr>
        <p:spPr>
          <a:xfrm>
            <a:off x="4071975" y="18637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127"/>
          <p:cNvSpPr/>
          <p:nvPr/>
        </p:nvSpPr>
        <p:spPr>
          <a:xfrm>
            <a:off x="4399625" y="1900675"/>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127"/>
          <p:cNvSpPr/>
          <p:nvPr/>
        </p:nvSpPr>
        <p:spPr>
          <a:xfrm rot="561422">
            <a:off x="3980902" y="2833272"/>
            <a:ext cx="295228" cy="121327"/>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27"/>
          <p:cNvSpPr/>
          <p:nvPr/>
        </p:nvSpPr>
        <p:spPr>
          <a:xfrm>
            <a:off x="2875175" y="3712000"/>
            <a:ext cx="113100" cy="121200"/>
          </a:xfrm>
          <a:prstGeom prst="rect">
            <a:avLst/>
          </a:prstGeom>
          <a:noFill/>
          <a:ln w="9525" cap="flat" cmpd="sng">
            <a:solidFill>
              <a:srgbClr val="FF0E0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27"/>
          <p:cNvSpPr txBox="1"/>
          <p:nvPr/>
        </p:nvSpPr>
        <p:spPr>
          <a:xfrm>
            <a:off x="5507400" y="3295325"/>
            <a:ext cx="1091700" cy="600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Embedded CPU with GSM, WiFi, and GPS</a:t>
            </a:r>
            <a:endParaRPr sz="800">
              <a:latin typeface="Times New Roman"/>
              <a:ea typeface="Times New Roman"/>
              <a:cs typeface="Times New Roman"/>
              <a:sym typeface="Times New Roman"/>
            </a:endParaRPr>
          </a:p>
        </p:txBody>
      </p:sp>
      <p:sp>
        <p:nvSpPr>
          <p:cNvPr id="10108" name="Google Shape;10108;p127"/>
          <p:cNvSpPr txBox="1"/>
          <p:nvPr/>
        </p:nvSpPr>
        <p:spPr>
          <a:xfrm>
            <a:off x="5436750" y="3790750"/>
            <a:ext cx="9258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Rechargeable Battery</a:t>
            </a:r>
            <a:endParaRPr sz="800">
              <a:latin typeface="Times New Roman"/>
              <a:ea typeface="Times New Roman"/>
              <a:cs typeface="Times New Roman"/>
              <a:sym typeface="Times New Roman"/>
            </a:endParaRPr>
          </a:p>
        </p:txBody>
      </p:sp>
      <p:cxnSp>
        <p:nvCxnSpPr>
          <p:cNvPr id="10109" name="Google Shape;10109;p127"/>
          <p:cNvCxnSpPr/>
          <p:nvPr/>
        </p:nvCxnSpPr>
        <p:spPr>
          <a:xfrm>
            <a:off x="4567275" y="3924350"/>
            <a:ext cx="879600" cy="42600"/>
          </a:xfrm>
          <a:prstGeom prst="straightConnector1">
            <a:avLst/>
          </a:prstGeom>
          <a:noFill/>
          <a:ln w="9525" cap="flat" cmpd="sng">
            <a:solidFill>
              <a:schemeClr val="dk1"/>
            </a:solidFill>
            <a:prstDash val="solid"/>
            <a:round/>
            <a:headEnd type="none" w="med" len="med"/>
            <a:tailEnd type="triangle" w="med" len="med"/>
          </a:ln>
        </p:spPr>
      </p:cxnSp>
      <p:cxnSp>
        <p:nvCxnSpPr>
          <p:cNvPr id="10110" name="Google Shape;10110;p127"/>
          <p:cNvCxnSpPr>
            <a:endCxn id="10107" idx="1"/>
          </p:cNvCxnSpPr>
          <p:nvPr/>
        </p:nvCxnSpPr>
        <p:spPr>
          <a:xfrm>
            <a:off x="4627800" y="3574175"/>
            <a:ext cx="879600" cy="21300"/>
          </a:xfrm>
          <a:prstGeom prst="straightConnector1">
            <a:avLst/>
          </a:prstGeom>
          <a:noFill/>
          <a:ln w="9525" cap="flat" cmpd="sng">
            <a:solidFill>
              <a:schemeClr val="dk1"/>
            </a:solidFill>
            <a:prstDash val="solid"/>
            <a:round/>
            <a:headEnd type="none" w="med" len="med"/>
            <a:tailEnd type="triangle" w="med" len="med"/>
          </a:ln>
        </p:spPr>
      </p:cxnSp>
      <p:sp>
        <p:nvSpPr>
          <p:cNvPr id="10111" name="Google Shape;10111;p127"/>
          <p:cNvSpPr txBox="1"/>
          <p:nvPr/>
        </p:nvSpPr>
        <p:spPr>
          <a:xfrm>
            <a:off x="4678600" y="4447725"/>
            <a:ext cx="1308000" cy="461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LIDAR and Ultrasonic sensor for vision</a:t>
            </a:r>
            <a:endParaRPr sz="800">
              <a:latin typeface="Times New Roman"/>
              <a:ea typeface="Times New Roman"/>
              <a:cs typeface="Times New Roman"/>
              <a:sym typeface="Times New Roman"/>
            </a:endParaRPr>
          </a:p>
        </p:txBody>
      </p:sp>
      <p:sp>
        <p:nvSpPr>
          <p:cNvPr id="10112" name="Google Shape;10112;p127"/>
          <p:cNvSpPr/>
          <p:nvPr/>
        </p:nvSpPr>
        <p:spPr>
          <a:xfrm>
            <a:off x="3449100" y="4670400"/>
            <a:ext cx="11787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13" name="Google Shape;10113;p127"/>
          <p:cNvCxnSpPr/>
          <p:nvPr/>
        </p:nvCxnSpPr>
        <p:spPr>
          <a:xfrm>
            <a:off x="3596800" y="4682525"/>
            <a:ext cx="1076700" cy="0"/>
          </a:xfrm>
          <a:prstGeom prst="straightConnector1">
            <a:avLst/>
          </a:prstGeom>
          <a:noFill/>
          <a:ln w="9525" cap="flat" cmpd="sng">
            <a:solidFill>
              <a:schemeClr val="dk1"/>
            </a:solidFill>
            <a:prstDash val="solid"/>
            <a:round/>
            <a:headEnd type="none" w="med" len="med"/>
            <a:tailEnd type="triangle" w="med" len="med"/>
          </a:ln>
        </p:spPr>
      </p:cxnSp>
      <p:cxnSp>
        <p:nvCxnSpPr>
          <p:cNvPr id="10114" name="Google Shape;10114;p127"/>
          <p:cNvCxnSpPr/>
          <p:nvPr/>
        </p:nvCxnSpPr>
        <p:spPr>
          <a:xfrm>
            <a:off x="3550400" y="3966950"/>
            <a:ext cx="250800" cy="865200"/>
          </a:xfrm>
          <a:prstGeom prst="straightConnector1">
            <a:avLst/>
          </a:prstGeom>
          <a:noFill/>
          <a:ln w="9525" cap="flat" cmpd="sng">
            <a:solidFill>
              <a:srgbClr val="FF0E0E"/>
            </a:solidFill>
            <a:prstDash val="solid"/>
            <a:round/>
            <a:headEnd type="none" w="med" len="med"/>
            <a:tailEnd type="triangle" w="med" len="med"/>
          </a:ln>
        </p:spPr>
      </p:cxnSp>
      <p:sp>
        <p:nvSpPr>
          <p:cNvPr id="10115" name="Google Shape;10115;p127"/>
          <p:cNvSpPr txBox="1"/>
          <p:nvPr/>
        </p:nvSpPr>
        <p:spPr>
          <a:xfrm>
            <a:off x="4997925" y="1439725"/>
            <a:ext cx="946200" cy="323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Times New Roman"/>
                <a:ea typeface="Times New Roman"/>
                <a:cs typeface="Times New Roman"/>
                <a:sym typeface="Times New Roman"/>
              </a:rPr>
              <a:t>EEG Headband</a:t>
            </a:r>
            <a:endParaRPr sz="800">
              <a:latin typeface="Times New Roman"/>
              <a:ea typeface="Times New Roman"/>
              <a:cs typeface="Times New Roman"/>
              <a:sym typeface="Times New Roman"/>
            </a:endParaRPr>
          </a:p>
        </p:txBody>
      </p:sp>
      <p:cxnSp>
        <p:nvCxnSpPr>
          <p:cNvPr id="10116" name="Google Shape;10116;p127"/>
          <p:cNvCxnSpPr/>
          <p:nvPr/>
        </p:nvCxnSpPr>
        <p:spPr>
          <a:xfrm>
            <a:off x="4718900" y="1601275"/>
            <a:ext cx="303300" cy="0"/>
          </a:xfrm>
          <a:prstGeom prst="straightConnector1">
            <a:avLst/>
          </a:prstGeom>
          <a:noFill/>
          <a:ln w="9525" cap="flat" cmpd="sng">
            <a:solidFill>
              <a:schemeClr val="dk1"/>
            </a:solidFill>
            <a:prstDash val="solid"/>
            <a:round/>
            <a:headEnd type="none" w="med" len="med"/>
            <a:tailEnd type="triangle" w="med" len="med"/>
          </a:ln>
        </p:spPr>
      </p:cxnSp>
      <p:sp>
        <p:nvSpPr>
          <p:cNvPr id="10117" name="Google Shape;10117;p127"/>
          <p:cNvSpPr/>
          <p:nvPr/>
        </p:nvSpPr>
        <p:spPr>
          <a:xfrm>
            <a:off x="4154825" y="72775"/>
            <a:ext cx="2487000" cy="116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27"/>
          <p:cNvSpPr/>
          <p:nvPr/>
        </p:nvSpPr>
        <p:spPr>
          <a:xfrm>
            <a:off x="4286200" y="155700"/>
            <a:ext cx="2092800" cy="711600"/>
          </a:xfrm>
          <a:prstGeom prst="cloudCallout">
            <a:avLst>
              <a:gd name="adj1" fmla="val -20833"/>
              <a:gd name="adj2" fmla="val 625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Times New Roman"/>
                <a:ea typeface="Times New Roman"/>
                <a:cs typeface="Times New Roman"/>
                <a:sym typeface="Times New Roman"/>
              </a:rPr>
              <a:t>Wheelchair connected to cloud using Wi-Fi</a:t>
            </a:r>
            <a:endParaRPr sz="1000">
              <a:latin typeface="Times New Roman"/>
              <a:ea typeface="Times New Roman"/>
              <a:cs typeface="Times New Roman"/>
              <a:sym typeface="Times New Roman"/>
            </a:endParaRPr>
          </a:p>
        </p:txBody>
      </p:sp>
      <p:cxnSp>
        <p:nvCxnSpPr>
          <p:cNvPr id="10119" name="Google Shape;10119;p127"/>
          <p:cNvCxnSpPr>
            <a:endCxn id="10118" idx="4"/>
          </p:cNvCxnSpPr>
          <p:nvPr/>
        </p:nvCxnSpPr>
        <p:spPr>
          <a:xfrm rot="10800000" flipH="1">
            <a:off x="4500607" y="956250"/>
            <a:ext cx="396000" cy="359700"/>
          </a:xfrm>
          <a:prstGeom prst="straightConnector1">
            <a:avLst/>
          </a:prstGeom>
          <a:noFill/>
          <a:ln w="9525" cap="flat" cmpd="sng">
            <a:solidFill>
              <a:schemeClr val="dk1"/>
            </a:solidFill>
            <a:prstDash val="lgDash"/>
            <a:round/>
            <a:headEnd type="none" w="med" len="med"/>
            <a:tailEnd type="none" w="med" len="med"/>
          </a:ln>
        </p:spPr>
      </p:cxnSp>
      <p:cxnSp>
        <p:nvCxnSpPr>
          <p:cNvPr id="10120" name="Google Shape;10120;p127"/>
          <p:cNvCxnSpPr/>
          <p:nvPr/>
        </p:nvCxnSpPr>
        <p:spPr>
          <a:xfrm rot="10800000">
            <a:off x="5828899" y="842986"/>
            <a:ext cx="48600" cy="1106400"/>
          </a:xfrm>
          <a:prstGeom prst="straightConnector1">
            <a:avLst/>
          </a:prstGeom>
          <a:noFill/>
          <a:ln w="9525" cap="flat" cmpd="sng">
            <a:solidFill>
              <a:schemeClr val="dk1"/>
            </a:solidFill>
            <a:prstDash val="lgDash"/>
            <a:round/>
            <a:headEnd type="none" w="med" len="med"/>
            <a:tailEnd type="none" w="med" len="med"/>
          </a:ln>
        </p:spPr>
      </p:cxnSp>
      <p:sp>
        <p:nvSpPr>
          <p:cNvPr id="10121" name="Google Shape;10121;p127"/>
          <p:cNvSpPr/>
          <p:nvPr/>
        </p:nvSpPr>
        <p:spPr>
          <a:xfrm>
            <a:off x="2650600" y="1765050"/>
            <a:ext cx="250800" cy="7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22" name="Google Shape;10122;p127"/>
          <p:cNvCxnSpPr/>
          <p:nvPr/>
        </p:nvCxnSpPr>
        <p:spPr>
          <a:xfrm rot="10800000" flipH="1">
            <a:off x="2756750" y="1765050"/>
            <a:ext cx="10200" cy="241500"/>
          </a:xfrm>
          <a:prstGeom prst="straightConnector1">
            <a:avLst/>
          </a:prstGeom>
          <a:noFill/>
          <a:ln w="9525" cap="flat" cmpd="sng">
            <a:solidFill>
              <a:schemeClr val="dk1"/>
            </a:solidFill>
            <a:prstDash val="solid"/>
            <a:round/>
            <a:headEnd type="none" w="med" len="med"/>
            <a:tailEnd type="triangle" w="med" len="med"/>
          </a:ln>
        </p:spPr>
      </p:cxnSp>
      <p:sp>
        <p:nvSpPr>
          <p:cNvPr id="10123" name="Google Shape;10123;p127"/>
          <p:cNvSpPr/>
          <p:nvPr/>
        </p:nvSpPr>
        <p:spPr>
          <a:xfrm>
            <a:off x="2668850" y="3050925"/>
            <a:ext cx="2508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24" name="Google Shape;10124;p127"/>
          <p:cNvCxnSpPr/>
          <p:nvPr/>
        </p:nvCxnSpPr>
        <p:spPr>
          <a:xfrm rot="10800000">
            <a:off x="2681100" y="3078375"/>
            <a:ext cx="600300" cy="403200"/>
          </a:xfrm>
          <a:prstGeom prst="straightConnector1">
            <a:avLst/>
          </a:prstGeom>
          <a:noFill/>
          <a:ln w="19050" cap="flat" cmpd="sng">
            <a:solidFill>
              <a:schemeClr val="dk1"/>
            </a:solidFill>
            <a:prstDash val="solid"/>
            <a:round/>
            <a:headEnd type="none" w="med" len="med"/>
            <a:tailEnd type="triangle" w="med" len="med"/>
          </a:ln>
        </p:spPr>
      </p:cxnSp>
      <p:sp>
        <p:nvSpPr>
          <p:cNvPr id="10125" name="Google Shape;10125;p127"/>
          <p:cNvSpPr txBox="1"/>
          <p:nvPr/>
        </p:nvSpPr>
        <p:spPr>
          <a:xfrm>
            <a:off x="3550400" y="4743288"/>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F0E0E"/>
                </a:solidFill>
                <a:latin typeface="Times New Roman"/>
                <a:ea typeface="Times New Roman"/>
                <a:cs typeface="Times New Roman"/>
                <a:sym typeface="Times New Roman"/>
              </a:rPr>
              <a:t>Tens</a:t>
            </a:r>
            <a:r>
              <a:rPr lang="en" sz="900" b="1">
                <a:solidFill>
                  <a:srgbClr val="FF0E0E"/>
                </a:solidFill>
                <a:latin typeface="Times New Roman"/>
                <a:ea typeface="Times New Roman"/>
                <a:cs typeface="Times New Roman"/>
                <a:sym typeface="Times New Roman"/>
              </a:rPr>
              <a:t> </a:t>
            </a:r>
            <a:r>
              <a:rPr lang="en" sz="800" b="1">
                <a:solidFill>
                  <a:srgbClr val="FF0E0E"/>
                </a:solidFill>
                <a:latin typeface="Times New Roman"/>
                <a:ea typeface="Times New Roman"/>
                <a:cs typeface="Times New Roman"/>
                <a:sym typeface="Times New Roman"/>
              </a:rPr>
              <a:t>片</a:t>
            </a:r>
            <a:endParaRPr sz="800" b="1">
              <a:solidFill>
                <a:srgbClr val="FF0E0E"/>
              </a:solidFill>
              <a:latin typeface="Times New Roman"/>
              <a:ea typeface="Times New Roman"/>
              <a:cs typeface="Times New Roman"/>
              <a:sym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129"/>
        <p:cNvGrpSpPr/>
        <p:nvPr/>
      </p:nvGrpSpPr>
      <p:grpSpPr>
        <a:xfrm>
          <a:off x="0" y="0"/>
          <a:ext cx="0" cy="0"/>
          <a:chOff x="0" y="0"/>
          <a:chExt cx="0" cy="0"/>
        </a:xfrm>
      </p:grpSpPr>
      <p:pic>
        <p:nvPicPr>
          <p:cNvPr id="10130" name="Google Shape;10130;p128"/>
          <p:cNvPicPr preferRelativeResize="0"/>
          <p:nvPr/>
        </p:nvPicPr>
        <p:blipFill>
          <a:blip r:embed="rId3">
            <a:alphaModFix/>
          </a:blip>
          <a:stretch>
            <a:fillRect/>
          </a:stretch>
        </p:blipFill>
        <p:spPr>
          <a:xfrm>
            <a:off x="4212175" y="564225"/>
            <a:ext cx="4931825" cy="3811176"/>
          </a:xfrm>
          <a:prstGeom prst="rect">
            <a:avLst/>
          </a:prstGeom>
          <a:noFill/>
          <a:ln>
            <a:noFill/>
          </a:ln>
        </p:spPr>
      </p:pic>
      <p:pic>
        <p:nvPicPr>
          <p:cNvPr id="10131" name="Google Shape;10131;p128"/>
          <p:cNvPicPr preferRelativeResize="0"/>
          <p:nvPr/>
        </p:nvPicPr>
        <p:blipFill>
          <a:blip r:embed="rId4">
            <a:alphaModFix/>
          </a:blip>
          <a:stretch>
            <a:fillRect/>
          </a:stretch>
        </p:blipFill>
        <p:spPr>
          <a:xfrm>
            <a:off x="120250" y="722700"/>
            <a:ext cx="4521648" cy="3494223"/>
          </a:xfrm>
          <a:prstGeom prst="rect">
            <a:avLst/>
          </a:prstGeom>
          <a:noFill/>
          <a:ln>
            <a:noFill/>
          </a:ln>
        </p:spPr>
      </p:pic>
      <p:sp>
        <p:nvSpPr>
          <p:cNvPr id="10132" name="Google Shape;10132;p128"/>
          <p:cNvSpPr txBox="1"/>
          <p:nvPr/>
        </p:nvSpPr>
        <p:spPr>
          <a:xfrm>
            <a:off x="2962950" y="484275"/>
            <a:ext cx="3218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不同场景—— 痛经治疗仪</a:t>
            </a:r>
            <a:endParaRPr sz="16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136"/>
        <p:cNvGrpSpPr/>
        <p:nvPr/>
      </p:nvGrpSpPr>
      <p:grpSpPr>
        <a:xfrm>
          <a:off x="0" y="0"/>
          <a:ext cx="0" cy="0"/>
          <a:chOff x="0" y="0"/>
          <a:chExt cx="0" cy="0"/>
        </a:xfrm>
      </p:grpSpPr>
      <p:pic>
        <p:nvPicPr>
          <p:cNvPr id="10137" name="Google Shape;10137;p129"/>
          <p:cNvPicPr preferRelativeResize="0"/>
          <p:nvPr/>
        </p:nvPicPr>
        <p:blipFill rotWithShape="1">
          <a:blip r:embed="rId3">
            <a:alphaModFix/>
          </a:blip>
          <a:srcRect l="7247" t="28392" r="5332" b="16153"/>
          <a:stretch/>
        </p:blipFill>
        <p:spPr>
          <a:xfrm>
            <a:off x="511000" y="633125"/>
            <a:ext cx="8371626" cy="410397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141"/>
        <p:cNvGrpSpPr/>
        <p:nvPr/>
      </p:nvGrpSpPr>
      <p:grpSpPr>
        <a:xfrm>
          <a:off x="0" y="0"/>
          <a:ext cx="0" cy="0"/>
          <a:chOff x="0" y="0"/>
          <a:chExt cx="0" cy="0"/>
        </a:xfrm>
      </p:grpSpPr>
      <p:pic>
        <p:nvPicPr>
          <p:cNvPr id="10142" name="Google Shape;10142;p130"/>
          <p:cNvPicPr preferRelativeResize="0"/>
          <p:nvPr/>
        </p:nvPicPr>
        <p:blipFill rotWithShape="1">
          <a:blip r:embed="rId3">
            <a:alphaModFix/>
          </a:blip>
          <a:srcRect l="19568" r="20313"/>
          <a:stretch/>
        </p:blipFill>
        <p:spPr>
          <a:xfrm>
            <a:off x="2010000" y="1421400"/>
            <a:ext cx="3218175" cy="2791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184582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709550"/>
            <a:ext cx="23388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146"/>
        <p:cNvGrpSpPr/>
        <p:nvPr/>
      </p:nvGrpSpPr>
      <p:grpSpPr>
        <a:xfrm>
          <a:off x="0" y="0"/>
          <a:ext cx="0" cy="0"/>
          <a:chOff x="0" y="0"/>
          <a:chExt cx="0" cy="0"/>
        </a:xfrm>
      </p:grpSpPr>
      <p:sp>
        <p:nvSpPr>
          <p:cNvPr id="10147" name="Google Shape;10147;p131"/>
          <p:cNvSpPr/>
          <p:nvPr/>
        </p:nvSpPr>
        <p:spPr>
          <a:xfrm rot="-5399787">
            <a:off x="-32475" y="1225975"/>
            <a:ext cx="4845300" cy="2692800"/>
          </a:xfrm>
          <a:prstGeom prst="roundRect">
            <a:avLst>
              <a:gd name="adj" fmla="val 24451"/>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148" name="Google Shape;10148;p131"/>
          <p:cNvSpPr/>
          <p:nvPr/>
        </p:nvSpPr>
        <p:spPr>
          <a:xfrm>
            <a:off x="513875" y="45575"/>
            <a:ext cx="8190000" cy="5014500"/>
          </a:xfrm>
          <a:prstGeom prst="roundRect">
            <a:avLst>
              <a:gd name="adj" fmla="val 16667"/>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31"/>
          <p:cNvSpPr txBox="1"/>
          <p:nvPr/>
        </p:nvSpPr>
        <p:spPr>
          <a:xfrm>
            <a:off x="2244553" y="2220300"/>
            <a:ext cx="957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脑电信号</a:t>
            </a:r>
            <a:endParaRPr sz="1200"/>
          </a:p>
          <a:p>
            <a:pPr marL="0" lvl="0" indent="0" algn="ctr" rtl="0">
              <a:spcBef>
                <a:spcPts val="0"/>
              </a:spcBef>
              <a:spcAft>
                <a:spcPts val="0"/>
              </a:spcAft>
              <a:buNone/>
            </a:pPr>
            <a:r>
              <a:rPr lang="en" sz="1200"/>
              <a:t>采集/反馈</a:t>
            </a:r>
            <a:endParaRPr/>
          </a:p>
        </p:txBody>
      </p:sp>
      <p:sp>
        <p:nvSpPr>
          <p:cNvPr id="10150" name="Google Shape;10150;p131"/>
          <p:cNvSpPr/>
          <p:nvPr/>
        </p:nvSpPr>
        <p:spPr>
          <a:xfrm>
            <a:off x="1118913"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31"/>
          <p:cNvSpPr txBox="1"/>
          <p:nvPr/>
        </p:nvSpPr>
        <p:spPr>
          <a:xfrm>
            <a:off x="1331613"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疼痛识别</a:t>
            </a:r>
            <a:endParaRPr sz="1600">
              <a:latin typeface="Times New Roman"/>
              <a:ea typeface="Times New Roman"/>
              <a:cs typeface="Times New Roman"/>
              <a:sym typeface="Times New Roman"/>
            </a:endParaRPr>
          </a:p>
        </p:txBody>
      </p:sp>
      <p:sp>
        <p:nvSpPr>
          <p:cNvPr id="10152" name="Google Shape;10152;p131"/>
          <p:cNvSpPr/>
          <p:nvPr/>
        </p:nvSpPr>
        <p:spPr>
          <a:xfrm>
            <a:off x="1293638" y="1113000"/>
            <a:ext cx="630600" cy="2736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EEG</a:t>
            </a:r>
            <a:endParaRPr/>
          </a:p>
        </p:txBody>
      </p:sp>
      <p:sp>
        <p:nvSpPr>
          <p:cNvPr id="10153" name="Google Shape;10153;p131"/>
          <p:cNvSpPr/>
          <p:nvPr/>
        </p:nvSpPr>
        <p:spPr>
          <a:xfrm>
            <a:off x="2327313" y="932550"/>
            <a:ext cx="1124100" cy="6345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深度学习</a:t>
            </a:r>
            <a:endParaRPr/>
          </a:p>
        </p:txBody>
      </p:sp>
      <p:cxnSp>
        <p:nvCxnSpPr>
          <p:cNvPr id="10154" name="Google Shape;10154;p131"/>
          <p:cNvCxnSpPr>
            <a:stCxn id="10152" idx="3"/>
            <a:endCxn id="10153" idx="1"/>
          </p:cNvCxnSpPr>
          <p:nvPr/>
        </p:nvCxnSpPr>
        <p:spPr>
          <a:xfrm>
            <a:off x="1924238" y="1249800"/>
            <a:ext cx="403200" cy="0"/>
          </a:xfrm>
          <a:prstGeom prst="straightConnector1">
            <a:avLst/>
          </a:prstGeom>
          <a:noFill/>
          <a:ln w="9525" cap="flat" cmpd="sng">
            <a:solidFill>
              <a:schemeClr val="dk2"/>
            </a:solidFill>
            <a:prstDash val="solid"/>
            <a:round/>
            <a:headEnd type="none" w="med" len="med"/>
            <a:tailEnd type="triangle" w="med" len="med"/>
          </a:ln>
        </p:spPr>
      </p:cxnSp>
      <p:sp>
        <p:nvSpPr>
          <p:cNvPr id="10155" name="Google Shape;10155;p131"/>
          <p:cNvSpPr/>
          <p:nvPr/>
        </p:nvSpPr>
        <p:spPr>
          <a:xfrm>
            <a:off x="5479888" y="4179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56" name="Google Shape;10156;p131"/>
          <p:cNvCxnSpPr/>
          <p:nvPr/>
        </p:nvCxnSpPr>
        <p:spPr>
          <a:xfrm>
            <a:off x="3817950" y="1534725"/>
            <a:ext cx="1508100" cy="0"/>
          </a:xfrm>
          <a:prstGeom prst="straightConnector1">
            <a:avLst/>
          </a:prstGeom>
          <a:noFill/>
          <a:ln w="9525" cap="flat" cmpd="sng">
            <a:solidFill>
              <a:srgbClr val="000000"/>
            </a:solidFill>
            <a:prstDash val="solid"/>
            <a:round/>
            <a:headEnd type="none" w="med" len="med"/>
            <a:tailEnd type="triangle" w="med" len="med"/>
          </a:ln>
        </p:spPr>
      </p:cxnSp>
      <p:sp>
        <p:nvSpPr>
          <p:cNvPr id="10157" name="Google Shape;10157;p131"/>
          <p:cNvSpPr txBox="1"/>
          <p:nvPr/>
        </p:nvSpPr>
        <p:spPr>
          <a:xfrm>
            <a:off x="3803700" y="1200475"/>
            <a:ext cx="1536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疼痛定位</a:t>
            </a:r>
            <a:endParaRPr sz="1300">
              <a:latin typeface="Times New Roman"/>
              <a:ea typeface="Times New Roman"/>
              <a:cs typeface="Times New Roman"/>
              <a:sym typeface="Times New Roman"/>
            </a:endParaRPr>
          </a:p>
        </p:txBody>
      </p:sp>
      <p:sp>
        <p:nvSpPr>
          <p:cNvPr id="10158" name="Google Shape;10158;p131"/>
          <p:cNvSpPr txBox="1"/>
          <p:nvPr/>
        </p:nvSpPr>
        <p:spPr>
          <a:xfrm>
            <a:off x="3828313" y="625500"/>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疼痛强度</a:t>
            </a:r>
            <a:endParaRPr sz="1300">
              <a:latin typeface="Times New Roman"/>
              <a:ea typeface="Times New Roman"/>
              <a:cs typeface="Times New Roman"/>
              <a:sym typeface="Times New Roman"/>
            </a:endParaRPr>
          </a:p>
        </p:txBody>
      </p:sp>
      <p:sp>
        <p:nvSpPr>
          <p:cNvPr id="10159" name="Google Shape;10159;p131"/>
          <p:cNvSpPr txBox="1"/>
          <p:nvPr/>
        </p:nvSpPr>
        <p:spPr>
          <a:xfrm>
            <a:off x="5730388" y="4179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APP</a:t>
            </a:r>
            <a:endParaRPr sz="1600">
              <a:latin typeface="Times New Roman"/>
              <a:ea typeface="Times New Roman"/>
              <a:cs typeface="Times New Roman"/>
              <a:sym typeface="Times New Roman"/>
            </a:endParaRPr>
          </a:p>
        </p:txBody>
      </p:sp>
      <p:sp>
        <p:nvSpPr>
          <p:cNvPr id="10160" name="Google Shape;10160;p131"/>
          <p:cNvSpPr/>
          <p:nvPr/>
        </p:nvSpPr>
        <p:spPr>
          <a:xfrm>
            <a:off x="6327063" y="849000"/>
            <a:ext cx="8508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页面</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设计</a:t>
            </a:r>
            <a:endParaRPr>
              <a:latin typeface="Times New Roman"/>
              <a:ea typeface="Times New Roman"/>
              <a:cs typeface="Times New Roman"/>
              <a:sym typeface="Times New Roman"/>
            </a:endParaRPr>
          </a:p>
        </p:txBody>
      </p:sp>
      <p:sp>
        <p:nvSpPr>
          <p:cNvPr id="10161" name="Google Shape;10161;p131"/>
          <p:cNvSpPr/>
          <p:nvPr/>
        </p:nvSpPr>
        <p:spPr>
          <a:xfrm>
            <a:off x="5726900"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数据挖掘</a:t>
            </a:r>
            <a:endParaRPr>
              <a:latin typeface="Times New Roman"/>
              <a:ea typeface="Times New Roman"/>
              <a:cs typeface="Times New Roman"/>
              <a:sym typeface="Times New Roman"/>
            </a:endParaRPr>
          </a:p>
        </p:txBody>
      </p:sp>
      <p:sp>
        <p:nvSpPr>
          <p:cNvPr id="10162" name="Google Shape;10162;p131"/>
          <p:cNvSpPr/>
          <p:nvPr/>
        </p:nvSpPr>
        <p:spPr>
          <a:xfrm>
            <a:off x="6855363" y="1425900"/>
            <a:ext cx="957000" cy="4317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强化学习</a:t>
            </a:r>
            <a:endParaRPr>
              <a:latin typeface="Times New Roman"/>
              <a:ea typeface="Times New Roman"/>
              <a:cs typeface="Times New Roman"/>
              <a:sym typeface="Times New Roman"/>
            </a:endParaRPr>
          </a:p>
        </p:txBody>
      </p:sp>
      <p:sp>
        <p:nvSpPr>
          <p:cNvPr id="10163" name="Google Shape;10163;p131"/>
          <p:cNvSpPr/>
          <p:nvPr/>
        </p:nvSpPr>
        <p:spPr>
          <a:xfrm>
            <a:off x="5479888" y="3061800"/>
            <a:ext cx="2545200" cy="1663800"/>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31"/>
          <p:cNvSpPr txBox="1"/>
          <p:nvPr/>
        </p:nvSpPr>
        <p:spPr>
          <a:xfrm>
            <a:off x="5730388" y="3061800"/>
            <a:ext cx="2119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疼痛治疗仪</a:t>
            </a:r>
            <a:endParaRPr sz="1600">
              <a:latin typeface="Times New Roman"/>
              <a:ea typeface="Times New Roman"/>
              <a:cs typeface="Times New Roman"/>
              <a:sym typeface="Times New Roman"/>
            </a:endParaRPr>
          </a:p>
        </p:txBody>
      </p:sp>
      <p:cxnSp>
        <p:nvCxnSpPr>
          <p:cNvPr id="10165" name="Google Shape;10165;p131"/>
          <p:cNvCxnSpPr/>
          <p:nvPr/>
        </p:nvCxnSpPr>
        <p:spPr>
          <a:xfrm>
            <a:off x="3817950" y="957325"/>
            <a:ext cx="1508100" cy="0"/>
          </a:xfrm>
          <a:prstGeom prst="straightConnector1">
            <a:avLst/>
          </a:prstGeom>
          <a:noFill/>
          <a:ln w="9525" cap="flat" cmpd="sng">
            <a:solidFill>
              <a:srgbClr val="000000"/>
            </a:solidFill>
            <a:prstDash val="solid"/>
            <a:round/>
            <a:headEnd type="none" w="med" len="med"/>
            <a:tailEnd type="triangle" w="med" len="med"/>
          </a:ln>
        </p:spPr>
      </p:cxnSp>
      <p:cxnSp>
        <p:nvCxnSpPr>
          <p:cNvPr id="10166" name="Google Shape;10166;p131"/>
          <p:cNvCxnSpPr/>
          <p:nvPr/>
        </p:nvCxnSpPr>
        <p:spPr>
          <a:xfrm>
            <a:off x="6201638" y="2172925"/>
            <a:ext cx="7500" cy="774900"/>
          </a:xfrm>
          <a:prstGeom prst="straightConnector1">
            <a:avLst/>
          </a:prstGeom>
          <a:noFill/>
          <a:ln w="9525" cap="flat" cmpd="sng">
            <a:solidFill>
              <a:srgbClr val="000000"/>
            </a:solidFill>
            <a:prstDash val="solid"/>
            <a:round/>
            <a:headEnd type="none" w="med" len="med"/>
            <a:tailEnd type="triangle" w="med" len="med"/>
          </a:ln>
        </p:spPr>
      </p:cxnSp>
      <p:cxnSp>
        <p:nvCxnSpPr>
          <p:cNvPr id="10167" name="Google Shape;10167;p131"/>
          <p:cNvCxnSpPr/>
          <p:nvPr/>
        </p:nvCxnSpPr>
        <p:spPr>
          <a:xfrm>
            <a:off x="7177863" y="2184300"/>
            <a:ext cx="7500" cy="774900"/>
          </a:xfrm>
          <a:prstGeom prst="straightConnector1">
            <a:avLst/>
          </a:prstGeom>
          <a:noFill/>
          <a:ln w="9525" cap="flat" cmpd="sng">
            <a:solidFill>
              <a:srgbClr val="000000"/>
            </a:solidFill>
            <a:prstDash val="solid"/>
            <a:round/>
            <a:headEnd type="none" w="med" len="med"/>
            <a:tailEnd type="triangle" w="med" len="med"/>
          </a:ln>
        </p:spPr>
      </p:cxnSp>
      <p:sp>
        <p:nvSpPr>
          <p:cNvPr id="10168" name="Google Shape;10168;p131"/>
          <p:cNvSpPr/>
          <p:nvPr/>
        </p:nvSpPr>
        <p:spPr>
          <a:xfrm>
            <a:off x="559850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外观设计</a:t>
            </a:r>
            <a:endParaRPr>
              <a:latin typeface="Times New Roman"/>
              <a:ea typeface="Times New Roman"/>
              <a:cs typeface="Times New Roman"/>
              <a:sym typeface="Times New Roman"/>
            </a:endParaRPr>
          </a:p>
        </p:txBody>
      </p:sp>
      <p:sp>
        <p:nvSpPr>
          <p:cNvPr id="10169" name="Google Shape;10169;p131"/>
          <p:cNvSpPr/>
          <p:nvPr/>
        </p:nvSpPr>
        <p:spPr>
          <a:xfrm>
            <a:off x="6809650" y="3741600"/>
            <a:ext cx="1124100" cy="5460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电路设计</a:t>
            </a:r>
            <a:endParaRPr>
              <a:latin typeface="Times New Roman"/>
              <a:ea typeface="Times New Roman"/>
              <a:cs typeface="Times New Roman"/>
              <a:sym typeface="Times New Roman"/>
            </a:endParaRPr>
          </a:p>
        </p:txBody>
      </p:sp>
      <p:sp>
        <p:nvSpPr>
          <p:cNvPr id="10170" name="Google Shape;10170;p131"/>
          <p:cNvSpPr txBox="1"/>
          <p:nvPr/>
        </p:nvSpPr>
        <p:spPr>
          <a:xfrm>
            <a:off x="7177875" y="2402400"/>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治疗力度</a:t>
            </a:r>
            <a:endParaRPr sz="1200"/>
          </a:p>
        </p:txBody>
      </p:sp>
      <p:sp>
        <p:nvSpPr>
          <p:cNvPr id="10171" name="Google Shape;10171;p131"/>
          <p:cNvSpPr txBox="1"/>
          <p:nvPr/>
        </p:nvSpPr>
        <p:spPr>
          <a:xfrm>
            <a:off x="6201650" y="2402400"/>
            <a:ext cx="85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治疗方案</a:t>
            </a:r>
            <a:endParaRPr sz="1200"/>
          </a:p>
        </p:txBody>
      </p:sp>
      <p:cxnSp>
        <p:nvCxnSpPr>
          <p:cNvPr id="10172" name="Google Shape;10172;p131"/>
          <p:cNvCxnSpPr/>
          <p:nvPr/>
        </p:nvCxnSpPr>
        <p:spPr>
          <a:xfrm rot="10800000" flipH="1">
            <a:off x="3788375" y="3889700"/>
            <a:ext cx="1440600" cy="7800"/>
          </a:xfrm>
          <a:prstGeom prst="straightConnector1">
            <a:avLst/>
          </a:prstGeom>
          <a:noFill/>
          <a:ln w="9525" cap="flat" cmpd="sng">
            <a:solidFill>
              <a:srgbClr val="000000"/>
            </a:solidFill>
            <a:prstDash val="solid"/>
            <a:round/>
            <a:headEnd type="triangle" w="med" len="med"/>
            <a:tailEnd type="none" w="med" len="med"/>
          </a:ln>
        </p:spPr>
      </p:cxnSp>
      <p:sp>
        <p:nvSpPr>
          <p:cNvPr id="10173" name="Google Shape;10173;p131"/>
          <p:cNvSpPr txBox="1"/>
          <p:nvPr/>
        </p:nvSpPr>
        <p:spPr>
          <a:xfrm>
            <a:off x="3764963" y="3542925"/>
            <a:ext cx="1487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疼痛治疗</a:t>
            </a:r>
            <a:endParaRPr sz="1300">
              <a:latin typeface="Times New Roman"/>
              <a:ea typeface="Times New Roman"/>
              <a:cs typeface="Times New Roman"/>
              <a:sym typeface="Times New Roman"/>
            </a:endParaRPr>
          </a:p>
        </p:txBody>
      </p:sp>
      <p:cxnSp>
        <p:nvCxnSpPr>
          <p:cNvPr id="10174" name="Google Shape;10174;p131"/>
          <p:cNvCxnSpPr/>
          <p:nvPr/>
        </p:nvCxnSpPr>
        <p:spPr>
          <a:xfrm rot="10800000" flipH="1">
            <a:off x="3829825" y="2089275"/>
            <a:ext cx="1546500" cy="911700"/>
          </a:xfrm>
          <a:prstGeom prst="straightConnector1">
            <a:avLst/>
          </a:prstGeom>
          <a:noFill/>
          <a:ln w="9525" cap="flat" cmpd="sng">
            <a:solidFill>
              <a:srgbClr val="000000"/>
            </a:solidFill>
            <a:prstDash val="solid"/>
            <a:round/>
            <a:headEnd type="none" w="med" len="med"/>
            <a:tailEnd type="triangle" w="med" len="med"/>
          </a:ln>
        </p:spPr>
      </p:cxnSp>
      <p:sp>
        <p:nvSpPr>
          <p:cNvPr id="10175" name="Google Shape;10175;p131"/>
          <p:cNvSpPr txBox="1"/>
          <p:nvPr/>
        </p:nvSpPr>
        <p:spPr>
          <a:xfrm rot="-1858658">
            <a:off x="3937835" y="25451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helsea Market"/>
                <a:ea typeface="Chelsea Market"/>
                <a:cs typeface="Chelsea Market"/>
                <a:sym typeface="Chelsea Market"/>
              </a:rPr>
              <a:t>治疗反馈</a:t>
            </a:r>
            <a:endParaRPr sz="1300">
              <a:latin typeface="Chelsea Market"/>
              <a:ea typeface="Chelsea Market"/>
              <a:cs typeface="Chelsea Market"/>
              <a:sym typeface="Chelsea Market"/>
            </a:endParaRPr>
          </a:p>
        </p:txBody>
      </p:sp>
      <p:cxnSp>
        <p:nvCxnSpPr>
          <p:cNvPr id="10176" name="Google Shape;10176;p131"/>
          <p:cNvCxnSpPr/>
          <p:nvPr/>
        </p:nvCxnSpPr>
        <p:spPr>
          <a:xfrm rot="10800000">
            <a:off x="2331175" y="2184300"/>
            <a:ext cx="1200" cy="595200"/>
          </a:xfrm>
          <a:prstGeom prst="straightConnector1">
            <a:avLst/>
          </a:prstGeom>
          <a:noFill/>
          <a:ln w="9525" cap="flat" cmpd="sng">
            <a:solidFill>
              <a:srgbClr val="000000"/>
            </a:solidFill>
            <a:prstDash val="solid"/>
            <a:round/>
            <a:headEnd type="none" w="med" len="med"/>
            <a:tailEnd type="triangle" w="med" len="med"/>
          </a:ln>
        </p:spPr>
      </p:cxnSp>
      <p:pic>
        <p:nvPicPr>
          <p:cNvPr id="10177" name="Google Shape;10177;p131"/>
          <p:cNvPicPr preferRelativeResize="0"/>
          <p:nvPr/>
        </p:nvPicPr>
        <p:blipFill rotWithShape="1">
          <a:blip r:embed="rId3">
            <a:alphaModFix/>
          </a:blip>
          <a:srcRect l="1729" t="2157" r="1633" b="15821"/>
          <a:stretch/>
        </p:blipFill>
        <p:spPr>
          <a:xfrm>
            <a:off x="1331625" y="2756400"/>
            <a:ext cx="2000300" cy="2138068"/>
          </a:xfrm>
          <a:prstGeom prst="rect">
            <a:avLst/>
          </a:prstGeom>
          <a:noFill/>
          <a:ln>
            <a:noFill/>
          </a:ln>
        </p:spPr>
      </p:pic>
      <p:sp>
        <p:nvSpPr>
          <p:cNvPr id="10178" name="Google Shape;10178;p131"/>
          <p:cNvSpPr txBox="1"/>
          <p:nvPr/>
        </p:nvSpPr>
        <p:spPr>
          <a:xfrm rot="-1858658">
            <a:off x="3752698" y="21839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helsea Market"/>
                <a:ea typeface="Chelsea Market"/>
                <a:cs typeface="Chelsea Market"/>
                <a:sym typeface="Chelsea Market"/>
              </a:rPr>
              <a:t>主观疼痛感受</a:t>
            </a:r>
            <a:endParaRPr sz="1300">
              <a:latin typeface="Chelsea Market"/>
              <a:ea typeface="Chelsea Market"/>
              <a:cs typeface="Chelsea Market"/>
              <a:sym typeface="Chelsea Market"/>
            </a:endParaRPr>
          </a:p>
        </p:txBody>
      </p:sp>
      <p:sp>
        <p:nvSpPr>
          <p:cNvPr id="10179" name="Google Shape;10179;p131"/>
          <p:cNvSpPr txBox="1"/>
          <p:nvPr/>
        </p:nvSpPr>
        <p:spPr>
          <a:xfrm>
            <a:off x="705725" y="2000325"/>
            <a:ext cx="314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rPr>
              <a:t>特殊患者</a:t>
            </a:r>
            <a:endParaRPr>
              <a:solidFill>
                <a:srgbClr val="FF0000"/>
              </a:solidFill>
            </a:endParaRPr>
          </a:p>
        </p:txBody>
      </p:sp>
      <p:sp>
        <p:nvSpPr>
          <p:cNvPr id="10180" name="Google Shape;10180;p131"/>
          <p:cNvSpPr txBox="1"/>
          <p:nvPr/>
        </p:nvSpPr>
        <p:spPr>
          <a:xfrm>
            <a:off x="1451650" y="2339025"/>
            <a:ext cx="79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p>
        </p:txBody>
      </p:sp>
      <p:sp>
        <p:nvSpPr>
          <p:cNvPr id="36" name="Google Shape;10175;p131"/>
          <p:cNvSpPr txBox="1"/>
          <p:nvPr/>
        </p:nvSpPr>
        <p:spPr>
          <a:xfrm rot="19741342">
            <a:off x="4090235" y="2697585"/>
            <a:ext cx="1487459" cy="3846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Chelsea Market"/>
                <a:ea typeface="Chelsea Market"/>
                <a:cs typeface="Chelsea Market"/>
                <a:sym typeface="Chelsea Market"/>
              </a:rPr>
              <a:t>治疗反馈</a:t>
            </a:r>
            <a:endParaRPr sz="1300">
              <a:latin typeface="Chelsea Market"/>
              <a:ea typeface="Chelsea Market"/>
              <a:cs typeface="Chelsea Market"/>
              <a:sym typeface="Chelsea Market"/>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184"/>
        <p:cNvGrpSpPr/>
        <p:nvPr/>
      </p:nvGrpSpPr>
      <p:grpSpPr>
        <a:xfrm>
          <a:off x="0" y="0"/>
          <a:ext cx="0" cy="0"/>
          <a:chOff x="0" y="0"/>
          <a:chExt cx="0" cy="0"/>
        </a:xfrm>
      </p:grpSpPr>
      <p:pic>
        <p:nvPicPr>
          <p:cNvPr id="10185" name="Google Shape;10185;p132"/>
          <p:cNvPicPr preferRelativeResize="0"/>
          <p:nvPr/>
        </p:nvPicPr>
        <p:blipFill>
          <a:blip r:embed="rId3">
            <a:alphaModFix/>
          </a:blip>
          <a:stretch>
            <a:fillRect/>
          </a:stretch>
        </p:blipFill>
        <p:spPr>
          <a:xfrm>
            <a:off x="661175" y="633113"/>
            <a:ext cx="1897549" cy="3798623"/>
          </a:xfrm>
          <a:prstGeom prst="rect">
            <a:avLst/>
          </a:prstGeom>
          <a:noFill/>
          <a:ln>
            <a:noFill/>
          </a:ln>
        </p:spPr>
      </p:pic>
      <p:pic>
        <p:nvPicPr>
          <p:cNvPr id="10186" name="Google Shape;10186;p132"/>
          <p:cNvPicPr preferRelativeResize="0"/>
          <p:nvPr/>
        </p:nvPicPr>
        <p:blipFill>
          <a:blip r:embed="rId4">
            <a:alphaModFix/>
          </a:blip>
          <a:stretch>
            <a:fillRect/>
          </a:stretch>
        </p:blipFill>
        <p:spPr>
          <a:xfrm>
            <a:off x="2661075" y="643663"/>
            <a:ext cx="1897549" cy="3777534"/>
          </a:xfrm>
          <a:prstGeom prst="rect">
            <a:avLst/>
          </a:prstGeom>
          <a:noFill/>
          <a:ln>
            <a:noFill/>
          </a:ln>
        </p:spPr>
      </p:pic>
      <p:pic>
        <p:nvPicPr>
          <p:cNvPr id="10187" name="Google Shape;10187;p132"/>
          <p:cNvPicPr preferRelativeResize="0"/>
          <p:nvPr/>
        </p:nvPicPr>
        <p:blipFill>
          <a:blip r:embed="rId5">
            <a:alphaModFix/>
          </a:blip>
          <a:stretch>
            <a:fillRect/>
          </a:stretch>
        </p:blipFill>
        <p:spPr>
          <a:xfrm>
            <a:off x="4660975" y="639250"/>
            <a:ext cx="1897549" cy="3786340"/>
          </a:xfrm>
          <a:prstGeom prst="rect">
            <a:avLst/>
          </a:prstGeom>
          <a:noFill/>
          <a:ln>
            <a:noFill/>
          </a:ln>
        </p:spPr>
      </p:pic>
      <p:pic>
        <p:nvPicPr>
          <p:cNvPr id="10188" name="Google Shape;10188;p132"/>
          <p:cNvPicPr preferRelativeResize="0"/>
          <p:nvPr/>
        </p:nvPicPr>
        <p:blipFill>
          <a:blip r:embed="rId6">
            <a:alphaModFix/>
          </a:blip>
          <a:stretch>
            <a:fillRect/>
          </a:stretch>
        </p:blipFill>
        <p:spPr>
          <a:xfrm>
            <a:off x="6742275" y="633100"/>
            <a:ext cx="1935976" cy="3877275"/>
          </a:xfrm>
          <a:prstGeom prst="rect">
            <a:avLst/>
          </a:prstGeom>
          <a:noFill/>
          <a:ln>
            <a:noFill/>
          </a:ln>
        </p:spPr>
      </p:pic>
      <p:sp>
        <p:nvSpPr>
          <p:cNvPr id="10189" name="Google Shape;10189;p132"/>
          <p:cNvSpPr/>
          <p:nvPr/>
        </p:nvSpPr>
        <p:spPr>
          <a:xfrm>
            <a:off x="661175" y="634725"/>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132"/>
          <p:cNvSpPr/>
          <p:nvPr/>
        </p:nvSpPr>
        <p:spPr>
          <a:xfrm>
            <a:off x="2661075" y="639300"/>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32"/>
          <p:cNvSpPr/>
          <p:nvPr/>
        </p:nvSpPr>
        <p:spPr>
          <a:xfrm>
            <a:off x="4660975" y="639288"/>
            <a:ext cx="18975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32"/>
          <p:cNvSpPr/>
          <p:nvPr/>
        </p:nvSpPr>
        <p:spPr>
          <a:xfrm>
            <a:off x="6742275" y="634725"/>
            <a:ext cx="1935900" cy="3786300"/>
          </a:xfrm>
          <a:prstGeom prst="rect">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196"/>
        <p:cNvGrpSpPr/>
        <p:nvPr/>
      </p:nvGrpSpPr>
      <p:grpSpPr>
        <a:xfrm>
          <a:off x="0" y="0"/>
          <a:ext cx="0" cy="0"/>
          <a:chOff x="0" y="0"/>
          <a:chExt cx="0" cy="0"/>
        </a:xfrm>
      </p:grpSpPr>
      <p:pic>
        <p:nvPicPr>
          <p:cNvPr id="10197" name="Google Shape;10197;p133"/>
          <p:cNvPicPr preferRelativeResize="0"/>
          <p:nvPr/>
        </p:nvPicPr>
        <p:blipFill>
          <a:blip r:embed="rId3">
            <a:alphaModFix/>
          </a:blip>
          <a:stretch>
            <a:fillRect/>
          </a:stretch>
        </p:blipFill>
        <p:spPr>
          <a:xfrm>
            <a:off x="152400" y="152400"/>
            <a:ext cx="8839200" cy="4525486"/>
          </a:xfrm>
          <a:prstGeom prst="rect">
            <a:avLst/>
          </a:prstGeom>
          <a:noFill/>
          <a:ln>
            <a:noFill/>
          </a:ln>
        </p:spPr>
      </p:pic>
      <p:sp>
        <p:nvSpPr>
          <p:cNvPr id="10198" name="Google Shape;10198;p133"/>
          <p:cNvSpPr/>
          <p:nvPr/>
        </p:nvSpPr>
        <p:spPr>
          <a:xfrm>
            <a:off x="5892225" y="2504675"/>
            <a:ext cx="2449800" cy="217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202"/>
        <p:cNvGrpSpPr/>
        <p:nvPr/>
      </p:nvGrpSpPr>
      <p:grpSpPr>
        <a:xfrm>
          <a:off x="0" y="0"/>
          <a:ext cx="0" cy="0"/>
          <a:chOff x="0" y="0"/>
          <a:chExt cx="0" cy="0"/>
        </a:xfrm>
      </p:grpSpPr>
      <p:sp>
        <p:nvSpPr>
          <p:cNvPr id="10203" name="Google Shape;10203;p134"/>
          <p:cNvSpPr/>
          <p:nvPr/>
        </p:nvSpPr>
        <p:spPr>
          <a:xfrm>
            <a:off x="659100" y="1854875"/>
            <a:ext cx="8562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Video Stream</a:t>
            </a:r>
            <a:endParaRPr b="1">
              <a:latin typeface="Times New Roman"/>
              <a:ea typeface="Times New Roman"/>
              <a:cs typeface="Times New Roman"/>
              <a:sym typeface="Times New Roman"/>
            </a:endParaRPr>
          </a:p>
        </p:txBody>
      </p:sp>
      <p:sp>
        <p:nvSpPr>
          <p:cNvPr id="10204" name="Google Shape;10204;p134"/>
          <p:cNvSpPr/>
          <p:nvPr/>
        </p:nvSpPr>
        <p:spPr>
          <a:xfrm>
            <a:off x="21539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Times New Roman"/>
                <a:ea typeface="Times New Roman"/>
                <a:cs typeface="Times New Roman"/>
                <a:sym typeface="Times New Roman"/>
              </a:rPr>
              <a:t>Skeleton Extraction</a:t>
            </a:r>
            <a:endParaRPr b="1" dirty="0">
              <a:latin typeface="Times New Roman"/>
              <a:ea typeface="Times New Roman"/>
              <a:cs typeface="Times New Roman"/>
              <a:sym typeface="Times New Roman"/>
            </a:endParaRPr>
          </a:p>
        </p:txBody>
      </p:sp>
      <p:sp>
        <p:nvSpPr>
          <p:cNvPr id="10205" name="Google Shape;10205;p134"/>
          <p:cNvSpPr/>
          <p:nvPr/>
        </p:nvSpPr>
        <p:spPr>
          <a:xfrm>
            <a:off x="3852400" y="1854875"/>
            <a:ext cx="1059900" cy="5778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Fall</a:t>
            </a:r>
            <a:endParaRPr b="1">
              <a:latin typeface="Times New Roman"/>
              <a:ea typeface="Times New Roman"/>
              <a:cs typeface="Times New Roman"/>
              <a:sym typeface="Times New Roman"/>
            </a:endParaRPr>
          </a:p>
          <a:p>
            <a:pPr marL="0" lvl="0" indent="0" algn="ctr" rtl="0">
              <a:spcBef>
                <a:spcPts val="0"/>
              </a:spcBef>
              <a:spcAft>
                <a:spcPts val="0"/>
              </a:spcAft>
              <a:buNone/>
            </a:pPr>
            <a:r>
              <a:rPr lang="en" b="1">
                <a:latin typeface="Times New Roman"/>
                <a:ea typeface="Times New Roman"/>
                <a:cs typeface="Times New Roman"/>
                <a:sym typeface="Times New Roman"/>
              </a:rPr>
              <a:t>Detection</a:t>
            </a:r>
            <a:endParaRPr b="1">
              <a:latin typeface="Times New Roman"/>
              <a:ea typeface="Times New Roman"/>
              <a:cs typeface="Times New Roman"/>
              <a:sym typeface="Times New Roman"/>
            </a:endParaRPr>
          </a:p>
        </p:txBody>
      </p:sp>
      <p:sp>
        <p:nvSpPr>
          <p:cNvPr id="10206" name="Google Shape;10206;p134"/>
          <p:cNvSpPr/>
          <p:nvPr/>
        </p:nvSpPr>
        <p:spPr>
          <a:xfrm>
            <a:off x="6094700" y="1926275"/>
            <a:ext cx="856200" cy="435000"/>
          </a:xfrm>
          <a:prstGeom prst="roundRect">
            <a:avLst>
              <a:gd name="adj" fmla="val 16667"/>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Email</a:t>
            </a:r>
            <a:endParaRPr b="1">
              <a:solidFill>
                <a:srgbClr val="FF0E0E"/>
              </a:solidFill>
              <a:latin typeface="Times New Roman"/>
              <a:ea typeface="Times New Roman"/>
              <a:cs typeface="Times New Roman"/>
              <a:sym typeface="Times New Roman"/>
            </a:endParaRPr>
          </a:p>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Alert</a:t>
            </a:r>
            <a:endParaRPr b="1">
              <a:solidFill>
                <a:srgbClr val="FF0E0E"/>
              </a:solidFill>
              <a:latin typeface="Times New Roman"/>
              <a:ea typeface="Times New Roman"/>
              <a:cs typeface="Times New Roman"/>
              <a:sym typeface="Times New Roman"/>
            </a:endParaRPr>
          </a:p>
        </p:txBody>
      </p:sp>
      <p:sp>
        <p:nvSpPr>
          <p:cNvPr id="10207" name="Google Shape;10207;p134"/>
          <p:cNvSpPr/>
          <p:nvPr/>
        </p:nvSpPr>
        <p:spPr>
          <a:xfrm>
            <a:off x="16580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34"/>
          <p:cNvSpPr txBox="1"/>
          <p:nvPr/>
        </p:nvSpPr>
        <p:spPr>
          <a:xfrm>
            <a:off x="4973550" y="2293325"/>
            <a:ext cx="1059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E0E"/>
                </a:solidFill>
                <a:latin typeface="Times New Roman"/>
                <a:ea typeface="Times New Roman"/>
                <a:cs typeface="Times New Roman"/>
                <a:sym typeface="Times New Roman"/>
              </a:rPr>
              <a:t>Abnormal</a:t>
            </a:r>
            <a:endParaRPr b="1">
              <a:solidFill>
                <a:srgbClr val="FF0E0E"/>
              </a:solidFill>
              <a:latin typeface="Times New Roman"/>
              <a:ea typeface="Times New Roman"/>
              <a:cs typeface="Times New Roman"/>
              <a:sym typeface="Times New Roman"/>
            </a:endParaRPr>
          </a:p>
        </p:txBody>
      </p:sp>
      <p:sp>
        <p:nvSpPr>
          <p:cNvPr id="10209" name="Google Shape;10209;p134"/>
          <p:cNvSpPr/>
          <p:nvPr/>
        </p:nvSpPr>
        <p:spPr>
          <a:xfrm rot="10800000">
            <a:off x="910450" y="2493625"/>
            <a:ext cx="3540000" cy="666000"/>
          </a:xfrm>
          <a:prstGeom prst="curvedDownArrow">
            <a:avLst>
              <a:gd name="adj1" fmla="val 25000"/>
              <a:gd name="adj2" fmla="val 48213"/>
              <a:gd name="adj3" fmla="val 25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34"/>
          <p:cNvSpPr/>
          <p:nvPr/>
        </p:nvSpPr>
        <p:spPr>
          <a:xfrm>
            <a:off x="3356550" y="1994225"/>
            <a:ext cx="353100" cy="299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34"/>
          <p:cNvSpPr/>
          <p:nvPr/>
        </p:nvSpPr>
        <p:spPr>
          <a:xfrm>
            <a:off x="5075400" y="1943675"/>
            <a:ext cx="856200" cy="4002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34"/>
          <p:cNvSpPr txBox="1"/>
          <p:nvPr/>
        </p:nvSpPr>
        <p:spPr>
          <a:xfrm>
            <a:off x="2218450" y="3159625"/>
            <a:ext cx="85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Times New Roman"/>
                <a:ea typeface="Times New Roman"/>
                <a:cs typeface="Times New Roman"/>
                <a:sym typeface="Times New Roman"/>
              </a:rPr>
              <a:t>Normal</a:t>
            </a:r>
            <a:endParaRPr b="1">
              <a:solidFill>
                <a:schemeClr val="dk1"/>
              </a:solidFill>
              <a:latin typeface="Times New Roman"/>
              <a:ea typeface="Times New Roman"/>
              <a:cs typeface="Times New Roman"/>
              <a:sym typeface="Times New Roman"/>
            </a:endParaRPr>
          </a:p>
        </p:txBody>
      </p:sp>
      <p:sp>
        <p:nvSpPr>
          <p:cNvPr id="10213" name="Google Shape;10213;p13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217"/>
        <p:cNvGrpSpPr/>
        <p:nvPr/>
      </p:nvGrpSpPr>
      <p:grpSpPr>
        <a:xfrm>
          <a:off x="0" y="0"/>
          <a:ext cx="0" cy="0"/>
          <a:chOff x="0" y="0"/>
          <a:chExt cx="0" cy="0"/>
        </a:xfrm>
      </p:grpSpPr>
      <p:pic>
        <p:nvPicPr>
          <p:cNvPr id="10218" name="Google Shape;10218;p135"/>
          <p:cNvPicPr preferRelativeResize="0"/>
          <p:nvPr/>
        </p:nvPicPr>
        <p:blipFill rotWithShape="1">
          <a:blip r:embed="rId3">
            <a:alphaModFix/>
          </a:blip>
          <a:srcRect l="10499" t="32468" r="15034"/>
          <a:stretch/>
        </p:blipFill>
        <p:spPr>
          <a:xfrm rot="-5400000">
            <a:off x="-299512" y="2399551"/>
            <a:ext cx="1886274" cy="775550"/>
          </a:xfrm>
          <a:prstGeom prst="rect">
            <a:avLst/>
          </a:prstGeom>
          <a:noFill/>
          <a:ln>
            <a:noFill/>
          </a:ln>
        </p:spPr>
      </p:pic>
      <p:sp>
        <p:nvSpPr>
          <p:cNvPr id="10219" name="Google Shape;10219;p135"/>
          <p:cNvSpPr/>
          <p:nvPr/>
        </p:nvSpPr>
        <p:spPr>
          <a:xfrm rot="5400000">
            <a:off x="1564513" y="264977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0220" name="Google Shape;10220;p135"/>
          <p:cNvSpPr/>
          <p:nvPr/>
        </p:nvSpPr>
        <p:spPr>
          <a:xfrm rot="5400000">
            <a:off x="226048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10221" name="Google Shape;10221;p135"/>
          <p:cNvSpPr/>
          <p:nvPr/>
        </p:nvSpPr>
        <p:spPr>
          <a:xfrm rot="5400000">
            <a:off x="19109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10222" name="Google Shape;10222;p135"/>
          <p:cNvCxnSpPr>
            <a:stCxn id="10223" idx="0"/>
            <a:endCxn id="10224" idx="2"/>
          </p:cNvCxnSpPr>
          <p:nvPr/>
        </p:nvCxnSpPr>
        <p:spPr>
          <a:xfrm>
            <a:off x="5535838" y="278732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10225" name="Google Shape;10225;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6" name="Google Shape;10226;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7" name="Google Shape;10227;p135"/>
          <p:cNvCxnSpPr>
            <a:stCxn id="10221" idx="0"/>
            <a:endCxn id="10221" idx="0"/>
          </p:cNvCxnSpPr>
          <p:nvPr/>
        </p:nvCxnSpPr>
        <p:spPr>
          <a:xfrm>
            <a:off x="2515888" y="2790474"/>
            <a:ext cx="0" cy="0"/>
          </a:xfrm>
          <a:prstGeom prst="straightConnector1">
            <a:avLst/>
          </a:prstGeom>
          <a:noFill/>
          <a:ln w="9525" cap="flat" cmpd="sng">
            <a:solidFill>
              <a:schemeClr val="dk2"/>
            </a:solidFill>
            <a:prstDash val="solid"/>
            <a:round/>
            <a:headEnd type="none" w="med" len="med"/>
            <a:tailEnd type="none" w="med" len="med"/>
          </a:ln>
        </p:spPr>
      </p:cxnSp>
      <p:cxnSp>
        <p:nvCxnSpPr>
          <p:cNvPr id="10228" name="Google Shape;10228;p135"/>
          <p:cNvCxnSpPr>
            <a:stCxn id="10220" idx="2"/>
            <a:endCxn id="10221" idx="0"/>
          </p:cNvCxnSpPr>
          <p:nvPr/>
        </p:nvCxnSpPr>
        <p:spPr>
          <a:xfrm rot="10800000">
            <a:off x="2515938" y="27904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10229" name="Google Shape;10229;p135"/>
          <p:cNvCxnSpPr/>
          <p:nvPr/>
        </p:nvCxnSpPr>
        <p:spPr>
          <a:xfrm rot="10800000" flipH="1">
            <a:off x="1103975" y="2784325"/>
            <a:ext cx="661800" cy="6000"/>
          </a:xfrm>
          <a:prstGeom prst="straightConnector1">
            <a:avLst/>
          </a:prstGeom>
          <a:noFill/>
          <a:ln w="19050" cap="flat" cmpd="sng">
            <a:solidFill>
              <a:srgbClr val="000000"/>
            </a:solidFill>
            <a:prstDash val="solid"/>
            <a:round/>
            <a:headEnd type="none" w="med" len="med"/>
            <a:tailEnd type="triangle" w="med" len="med"/>
          </a:ln>
        </p:spPr>
      </p:cxnSp>
      <p:cxnSp>
        <p:nvCxnSpPr>
          <p:cNvPr id="10230" name="Google Shape;10230;p135"/>
          <p:cNvCxnSpPr/>
          <p:nvPr/>
        </p:nvCxnSpPr>
        <p:spPr>
          <a:xfrm rot="10800000" flipH="1">
            <a:off x="2899400" y="223878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10231" name="Google Shape;10231;p135"/>
          <p:cNvCxnSpPr/>
          <p:nvPr/>
        </p:nvCxnSpPr>
        <p:spPr>
          <a:xfrm>
            <a:off x="2906600" y="285311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10232" name="Google Shape;10232;p135"/>
          <p:cNvSpPr/>
          <p:nvPr/>
        </p:nvSpPr>
        <p:spPr>
          <a:xfrm rot="5400000">
            <a:off x="3139850" y="211658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10233" name="Google Shape;10233;p135"/>
          <p:cNvSpPr/>
          <p:nvPr/>
        </p:nvSpPr>
        <p:spPr>
          <a:xfrm rot="5400000">
            <a:off x="3128750" y="318296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10234" name="Google Shape;10234;p135"/>
          <p:cNvCxnSpPr>
            <a:endCxn id="10232" idx="0"/>
          </p:cNvCxnSpPr>
          <p:nvPr/>
        </p:nvCxnSpPr>
        <p:spPr>
          <a:xfrm rot="10800000">
            <a:off x="3744800" y="2254137"/>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235" name="Google Shape;10235;p135"/>
          <p:cNvCxnSpPr/>
          <p:nvPr/>
        </p:nvCxnSpPr>
        <p:spPr>
          <a:xfrm rot="10800000">
            <a:off x="3733713" y="3320512"/>
            <a:ext cx="74400" cy="0"/>
          </a:xfrm>
          <a:prstGeom prst="straightConnector1">
            <a:avLst/>
          </a:prstGeom>
          <a:noFill/>
          <a:ln w="9525" cap="flat" cmpd="sng">
            <a:solidFill>
              <a:schemeClr val="dk2"/>
            </a:solidFill>
            <a:prstDash val="solid"/>
            <a:round/>
            <a:headEnd type="none" w="med" len="med"/>
            <a:tailEnd type="none" w="med" len="med"/>
          </a:ln>
        </p:spPr>
      </p:cxnSp>
      <p:sp>
        <p:nvSpPr>
          <p:cNvPr id="10236" name="Google Shape;10236;p135"/>
          <p:cNvSpPr/>
          <p:nvPr/>
        </p:nvSpPr>
        <p:spPr>
          <a:xfrm rot="5400000">
            <a:off x="3655660" y="195023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10237" name="Google Shape;10237;p135"/>
          <p:cNvSpPr/>
          <p:nvPr/>
        </p:nvSpPr>
        <p:spPr>
          <a:xfrm rot="5400000">
            <a:off x="3653110" y="301661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10238" name="Google Shape;10238;p135"/>
          <p:cNvSpPr/>
          <p:nvPr/>
        </p:nvSpPr>
        <p:spPr>
          <a:xfrm>
            <a:off x="4698608" y="264452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10239" name="Google Shape;10239;p135"/>
          <p:cNvCxnSpPr>
            <a:endCxn id="10238" idx="0"/>
          </p:cNvCxnSpPr>
          <p:nvPr/>
        </p:nvCxnSpPr>
        <p:spPr>
          <a:xfrm>
            <a:off x="4426958" y="223892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10240" name="Google Shape;10240;p135"/>
          <p:cNvCxnSpPr>
            <a:stCxn id="10237" idx="0"/>
            <a:endCxn id="10238" idx="4"/>
          </p:cNvCxnSpPr>
          <p:nvPr/>
        </p:nvCxnSpPr>
        <p:spPr>
          <a:xfrm rot="10800000" flipH="1">
            <a:off x="4424410" y="2936513"/>
            <a:ext cx="416100" cy="384000"/>
          </a:xfrm>
          <a:prstGeom prst="bentConnector2">
            <a:avLst/>
          </a:prstGeom>
          <a:noFill/>
          <a:ln w="9525" cap="flat" cmpd="sng">
            <a:solidFill>
              <a:schemeClr val="dk1"/>
            </a:solidFill>
            <a:prstDash val="solid"/>
            <a:round/>
            <a:headEnd type="none" w="med" len="med"/>
            <a:tailEnd type="triangle" w="med" len="med"/>
          </a:ln>
        </p:spPr>
      </p:cxnSp>
      <p:sp>
        <p:nvSpPr>
          <p:cNvPr id="10223" name="Google Shape;10223;p135"/>
          <p:cNvSpPr/>
          <p:nvPr/>
        </p:nvSpPr>
        <p:spPr>
          <a:xfrm rot="5400000">
            <a:off x="4930888" y="26497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0224" name="Google Shape;10224;p135"/>
          <p:cNvSpPr/>
          <p:nvPr/>
        </p:nvSpPr>
        <p:spPr>
          <a:xfrm rot="5400000">
            <a:off x="5395238" y="26529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10241" name="Google Shape;10241;p135"/>
          <p:cNvSpPr/>
          <p:nvPr/>
        </p:nvSpPr>
        <p:spPr>
          <a:xfrm rot="5400000">
            <a:off x="6014033" y="256337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10242" name="Google Shape;10242;p135"/>
          <p:cNvCxnSpPr>
            <a:endCxn id="10241" idx="2"/>
          </p:cNvCxnSpPr>
          <p:nvPr/>
        </p:nvCxnSpPr>
        <p:spPr>
          <a:xfrm>
            <a:off x="6000233" y="278717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10243" name="Google Shape;10243;p135"/>
          <p:cNvCxnSpPr/>
          <p:nvPr/>
        </p:nvCxnSpPr>
        <p:spPr>
          <a:xfrm rot="10800000">
            <a:off x="5394708" y="201436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10244" name="Google Shape;10244;p135"/>
          <p:cNvCxnSpPr/>
          <p:nvPr/>
        </p:nvCxnSpPr>
        <p:spPr>
          <a:xfrm>
            <a:off x="5395443" y="201077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10245" name="Google Shape;10245;p135"/>
          <p:cNvCxnSpPr/>
          <p:nvPr/>
        </p:nvCxnSpPr>
        <p:spPr>
          <a:xfrm rot="-5400000">
            <a:off x="5739108" y="238269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10246" name="Google Shape;10246;p135"/>
          <p:cNvCxnSpPr>
            <a:stCxn id="10238" idx="6"/>
            <a:endCxn id="10223" idx="2"/>
          </p:cNvCxnSpPr>
          <p:nvPr/>
        </p:nvCxnSpPr>
        <p:spPr>
          <a:xfrm rot="10800000" flipH="1">
            <a:off x="4982708" y="2787176"/>
            <a:ext cx="278100" cy="3300"/>
          </a:xfrm>
          <a:prstGeom prst="straightConnector1">
            <a:avLst/>
          </a:prstGeom>
          <a:noFill/>
          <a:ln w="9525" cap="flat" cmpd="sng">
            <a:solidFill>
              <a:schemeClr val="dk1"/>
            </a:solidFill>
            <a:prstDash val="solid"/>
            <a:round/>
            <a:headEnd type="none" w="med" len="med"/>
            <a:tailEnd type="triangle" w="med" len="med"/>
          </a:ln>
        </p:spPr>
      </p:cxnSp>
      <p:pic>
        <p:nvPicPr>
          <p:cNvPr id="10247" name="Google Shape;10247;p135"/>
          <p:cNvPicPr preferRelativeResize="0"/>
          <p:nvPr/>
        </p:nvPicPr>
        <p:blipFill rotWithShape="1">
          <a:blip r:embed="rId4">
            <a:alphaModFix/>
          </a:blip>
          <a:srcRect l="10215" t="39298" r="17025"/>
          <a:stretch/>
        </p:blipFill>
        <p:spPr>
          <a:xfrm rot="-5400000">
            <a:off x="6912013" y="2413750"/>
            <a:ext cx="2058574" cy="753450"/>
          </a:xfrm>
          <a:prstGeom prst="rect">
            <a:avLst/>
          </a:prstGeom>
          <a:noFill/>
          <a:ln>
            <a:noFill/>
          </a:ln>
        </p:spPr>
      </p:pic>
      <p:cxnSp>
        <p:nvCxnSpPr>
          <p:cNvPr id="10248" name="Google Shape;10248;p135"/>
          <p:cNvCxnSpPr/>
          <p:nvPr/>
        </p:nvCxnSpPr>
        <p:spPr>
          <a:xfrm rot="10800000" flipH="1">
            <a:off x="6805638" y="27843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10249" name="Google Shape;10249;p135"/>
          <p:cNvSpPr txBox="1"/>
          <p:nvPr/>
        </p:nvSpPr>
        <p:spPr>
          <a:xfrm>
            <a:off x="7383600" y="3819750"/>
            <a:ext cx="11154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Skeleton</a:t>
            </a:r>
            <a:endParaRPr sz="1100"/>
          </a:p>
          <a:p>
            <a:pPr marL="0" lvl="0" indent="0" algn="ctr" rtl="0">
              <a:spcBef>
                <a:spcPts val="0"/>
              </a:spcBef>
              <a:spcAft>
                <a:spcPts val="0"/>
              </a:spcAft>
              <a:buNone/>
            </a:pPr>
            <a:r>
              <a:rPr lang="en" sz="1100"/>
              <a:t>Image</a:t>
            </a:r>
            <a:endParaRPr sz="11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253"/>
        <p:cNvGrpSpPr/>
        <p:nvPr/>
      </p:nvGrpSpPr>
      <p:grpSpPr>
        <a:xfrm>
          <a:off x="0" y="0"/>
          <a:ext cx="0" cy="0"/>
          <a:chOff x="0" y="0"/>
          <a:chExt cx="0" cy="0"/>
        </a:xfrm>
      </p:grpSpPr>
      <p:sp>
        <p:nvSpPr>
          <p:cNvPr id="10254" name="Google Shape;10254;p136"/>
          <p:cNvSpPr txBox="1"/>
          <p:nvPr/>
        </p:nvSpPr>
        <p:spPr>
          <a:xfrm>
            <a:off x="3372438" y="164175"/>
            <a:ext cx="239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Times New Roman"/>
                <a:ea typeface="Times New Roman"/>
                <a:cs typeface="Times New Roman"/>
                <a:sym typeface="Times New Roman"/>
              </a:rPr>
              <a:t>BCI的应用挑战</a:t>
            </a:r>
            <a:endParaRPr sz="2000" b="1">
              <a:latin typeface="Times New Roman"/>
              <a:ea typeface="Times New Roman"/>
              <a:cs typeface="Times New Roman"/>
              <a:sym typeface="Times New Roman"/>
            </a:endParaRPr>
          </a:p>
        </p:txBody>
      </p:sp>
      <p:pic>
        <p:nvPicPr>
          <p:cNvPr id="10255" name="Google Shape;10255;p136"/>
          <p:cNvPicPr preferRelativeResize="0"/>
          <p:nvPr/>
        </p:nvPicPr>
        <p:blipFill>
          <a:blip r:embed="rId3">
            <a:alphaModFix/>
          </a:blip>
          <a:stretch>
            <a:fillRect/>
          </a:stretch>
        </p:blipFill>
        <p:spPr>
          <a:xfrm>
            <a:off x="55475" y="1516021"/>
            <a:ext cx="3150575" cy="2111475"/>
          </a:xfrm>
          <a:prstGeom prst="rect">
            <a:avLst/>
          </a:prstGeom>
          <a:noFill/>
          <a:ln>
            <a:noFill/>
          </a:ln>
        </p:spPr>
      </p:pic>
      <p:sp>
        <p:nvSpPr>
          <p:cNvPr id="10256" name="Google Shape;10256;p136"/>
          <p:cNvSpPr/>
          <p:nvPr/>
        </p:nvSpPr>
        <p:spPr>
          <a:xfrm>
            <a:off x="348875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36"/>
          <p:cNvSpPr txBox="1"/>
          <p:nvPr/>
        </p:nvSpPr>
        <p:spPr>
          <a:xfrm>
            <a:off x="4180400"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High Variation</a:t>
            </a:r>
            <a:endParaRPr sz="2100" b="1"/>
          </a:p>
        </p:txBody>
      </p:sp>
      <p:cxnSp>
        <p:nvCxnSpPr>
          <p:cNvPr id="10258" name="Google Shape;10258;p136"/>
          <p:cNvCxnSpPr/>
          <p:nvPr/>
        </p:nvCxnSpPr>
        <p:spPr>
          <a:xfrm flipH="1">
            <a:off x="4453000" y="2833450"/>
            <a:ext cx="499800" cy="672600"/>
          </a:xfrm>
          <a:prstGeom prst="straightConnector1">
            <a:avLst/>
          </a:prstGeom>
          <a:noFill/>
          <a:ln w="19050" cap="flat" cmpd="sng">
            <a:solidFill>
              <a:schemeClr val="dk1"/>
            </a:solidFill>
            <a:prstDash val="solid"/>
            <a:round/>
            <a:headEnd type="none" w="med" len="med"/>
            <a:tailEnd type="triangle" w="med" len="med"/>
          </a:ln>
        </p:spPr>
      </p:cxnSp>
      <p:cxnSp>
        <p:nvCxnSpPr>
          <p:cNvPr id="10259" name="Google Shape;10259;p136"/>
          <p:cNvCxnSpPr/>
          <p:nvPr/>
        </p:nvCxnSpPr>
        <p:spPr>
          <a:xfrm>
            <a:off x="5234575" y="2823850"/>
            <a:ext cx="654300" cy="691800"/>
          </a:xfrm>
          <a:prstGeom prst="straightConnector1">
            <a:avLst/>
          </a:prstGeom>
          <a:noFill/>
          <a:ln w="19050" cap="flat" cmpd="sng">
            <a:solidFill>
              <a:schemeClr val="dk1"/>
            </a:solidFill>
            <a:prstDash val="solid"/>
            <a:round/>
            <a:headEnd type="none" w="med" len="med"/>
            <a:tailEnd type="triangle" w="med" len="med"/>
          </a:ln>
        </p:spPr>
      </p:cxnSp>
      <p:sp>
        <p:nvSpPr>
          <p:cNvPr id="10260" name="Google Shape;10260;p136"/>
          <p:cNvSpPr txBox="1"/>
          <p:nvPr/>
        </p:nvSpPr>
        <p:spPr>
          <a:xfrm>
            <a:off x="3807800" y="3606475"/>
            <a:ext cx="10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261" name="Google Shape;10261;p136"/>
          <p:cNvSpPr txBox="1"/>
          <p:nvPr/>
        </p:nvSpPr>
        <p:spPr>
          <a:xfrm>
            <a:off x="35387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Intra-Subject</a:t>
            </a:r>
            <a:endParaRPr sz="1500" b="1"/>
          </a:p>
        </p:txBody>
      </p:sp>
      <p:sp>
        <p:nvSpPr>
          <p:cNvPr id="10262" name="Google Shape;10262;p136"/>
          <p:cNvSpPr txBox="1"/>
          <p:nvPr/>
        </p:nvSpPr>
        <p:spPr>
          <a:xfrm>
            <a:off x="5307200" y="3570125"/>
            <a:ext cx="1450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t>Inter-Subject</a:t>
            </a:r>
            <a:endParaRPr sz="1500" b="1"/>
          </a:p>
        </p:txBody>
      </p:sp>
      <p:sp>
        <p:nvSpPr>
          <p:cNvPr id="10263" name="Google Shape;10263;p136"/>
          <p:cNvSpPr/>
          <p:nvPr/>
        </p:nvSpPr>
        <p:spPr>
          <a:xfrm>
            <a:off x="6070700" y="2216050"/>
            <a:ext cx="499800" cy="417600"/>
          </a:xfrm>
          <a:prstGeom prst="rightArrow">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36"/>
          <p:cNvSpPr txBox="1"/>
          <p:nvPr/>
        </p:nvSpPr>
        <p:spPr>
          <a:xfrm>
            <a:off x="6875825" y="2009200"/>
            <a:ext cx="189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rgbClr val="FF0000"/>
                </a:solidFill>
              </a:rPr>
              <a:t>Subject-</a:t>
            </a:r>
            <a:endParaRPr sz="2100" b="1">
              <a:solidFill>
                <a:srgbClr val="FF0000"/>
              </a:solidFill>
            </a:endParaRPr>
          </a:p>
          <a:p>
            <a:pPr marL="0" lvl="0" indent="0" algn="ctr" rtl="0">
              <a:spcBef>
                <a:spcPts val="0"/>
              </a:spcBef>
              <a:spcAft>
                <a:spcPts val="0"/>
              </a:spcAft>
              <a:buNone/>
            </a:pPr>
            <a:r>
              <a:rPr lang="en" sz="2100" b="1">
                <a:solidFill>
                  <a:srgbClr val="FF0000"/>
                </a:solidFill>
              </a:rPr>
              <a:t>Independent</a:t>
            </a:r>
            <a:endParaRPr sz="21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5"/>
                                        </p:tgtEl>
                                        <p:attrNameLst>
                                          <p:attrName>style.visibility</p:attrName>
                                        </p:attrNameLst>
                                      </p:cBhvr>
                                      <p:to>
                                        <p:strVal val="visible"/>
                                      </p:to>
                                    </p:set>
                                    <p:animEffect transition="in" filter="fade">
                                      <p:cBhvr>
                                        <p:cTn id="7" dur="1000"/>
                                        <p:tgtEl>
                                          <p:spTgt spid="10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268"/>
        <p:cNvGrpSpPr/>
        <p:nvPr/>
      </p:nvGrpSpPr>
      <p:grpSpPr>
        <a:xfrm>
          <a:off x="0" y="0"/>
          <a:ext cx="0" cy="0"/>
          <a:chOff x="0" y="0"/>
          <a:chExt cx="0" cy="0"/>
        </a:xfrm>
      </p:grpSpPr>
      <p:sp>
        <p:nvSpPr>
          <p:cNvPr id="10269" name="Google Shape;10269;p137"/>
          <p:cNvSpPr txBox="1"/>
          <p:nvPr/>
        </p:nvSpPr>
        <p:spPr>
          <a:xfrm>
            <a:off x="2752538"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0~1s</a:t>
            </a:r>
            <a:endParaRPr sz="1300">
              <a:latin typeface="Times New Roman"/>
              <a:ea typeface="Times New Roman"/>
              <a:cs typeface="Times New Roman"/>
              <a:sym typeface="Times New Roman"/>
            </a:endParaRPr>
          </a:p>
        </p:txBody>
      </p:sp>
      <p:sp>
        <p:nvSpPr>
          <p:cNvPr id="10270" name="Google Shape;10270;p137"/>
          <p:cNvSpPr/>
          <p:nvPr/>
        </p:nvSpPr>
        <p:spPr>
          <a:xfrm>
            <a:off x="1641050" y="1671525"/>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10271" name="Google Shape;10271;p137"/>
          <p:cNvSpPr/>
          <p:nvPr/>
        </p:nvSpPr>
        <p:spPr>
          <a:xfrm>
            <a:off x="2818600" y="1671525"/>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72" name="Google Shape;10272;p137"/>
          <p:cNvCxnSpPr/>
          <p:nvPr/>
        </p:nvCxnSpPr>
        <p:spPr>
          <a:xfrm>
            <a:off x="3354325" y="1671525"/>
            <a:ext cx="0" cy="660900"/>
          </a:xfrm>
          <a:prstGeom prst="straightConnector1">
            <a:avLst/>
          </a:prstGeom>
          <a:noFill/>
          <a:ln w="9525" cap="flat" cmpd="sng">
            <a:solidFill>
              <a:schemeClr val="dk1"/>
            </a:solidFill>
            <a:prstDash val="solid"/>
            <a:round/>
            <a:headEnd type="none" w="med" len="med"/>
            <a:tailEnd type="none" w="med" len="med"/>
          </a:ln>
        </p:spPr>
      </p:cxnSp>
      <p:sp>
        <p:nvSpPr>
          <p:cNvPr id="10273" name="Google Shape;10273;p137"/>
          <p:cNvSpPr/>
          <p:nvPr/>
        </p:nvSpPr>
        <p:spPr>
          <a:xfrm>
            <a:off x="4421725" y="1671525"/>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Rest</a:t>
            </a:r>
            <a:endParaRPr sz="1300">
              <a:latin typeface="Times New Roman"/>
              <a:ea typeface="Times New Roman"/>
              <a:cs typeface="Times New Roman"/>
              <a:sym typeface="Times New Roman"/>
            </a:endParaRPr>
          </a:p>
        </p:txBody>
      </p:sp>
      <p:sp>
        <p:nvSpPr>
          <p:cNvPr id="10274" name="Google Shape;10274;p137"/>
          <p:cNvSpPr/>
          <p:nvPr/>
        </p:nvSpPr>
        <p:spPr>
          <a:xfrm>
            <a:off x="2818600"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37"/>
          <p:cNvSpPr txBox="1"/>
          <p:nvPr/>
        </p:nvSpPr>
        <p:spPr>
          <a:xfrm>
            <a:off x="261575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ERP</a:t>
            </a:r>
            <a:endParaRPr sz="1300">
              <a:latin typeface="Times New Roman"/>
              <a:ea typeface="Times New Roman"/>
              <a:cs typeface="Times New Roman"/>
              <a:sym typeface="Times New Roman"/>
            </a:endParaRPr>
          </a:p>
        </p:txBody>
      </p:sp>
      <p:sp>
        <p:nvSpPr>
          <p:cNvPr id="10276" name="Google Shape;10276;p137"/>
          <p:cNvSpPr txBox="1"/>
          <p:nvPr/>
        </p:nvSpPr>
        <p:spPr>
          <a:xfrm>
            <a:off x="3405500" y="1809525"/>
            <a:ext cx="965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PSD</a:t>
            </a:r>
            <a:endParaRPr sz="1300">
              <a:latin typeface="Times New Roman"/>
              <a:ea typeface="Times New Roman"/>
              <a:cs typeface="Times New Roman"/>
              <a:sym typeface="Times New Roman"/>
            </a:endParaRPr>
          </a:p>
        </p:txBody>
      </p:sp>
      <p:cxnSp>
        <p:nvCxnSpPr>
          <p:cNvPr id="10277" name="Google Shape;10277;p137"/>
          <p:cNvCxnSpPr/>
          <p:nvPr/>
        </p:nvCxnSpPr>
        <p:spPr>
          <a:xfrm rot="10800000" flipH="1">
            <a:off x="876125" y="2332325"/>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10278" name="Google Shape;10278;p137"/>
          <p:cNvSpPr txBox="1"/>
          <p:nvPr/>
        </p:nvSpPr>
        <p:spPr>
          <a:xfrm>
            <a:off x="157877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10279" name="Google Shape;10279;p137"/>
          <p:cNvSpPr txBox="1"/>
          <p:nvPr/>
        </p:nvSpPr>
        <p:spPr>
          <a:xfrm>
            <a:off x="263317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10280" name="Google Shape;10280;p137"/>
          <p:cNvSpPr/>
          <p:nvPr/>
        </p:nvSpPr>
        <p:spPr>
          <a:xfrm rot="-5400000">
            <a:off x="3525875" y="730225"/>
            <a:ext cx="194400" cy="15966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37"/>
          <p:cNvSpPr txBox="1"/>
          <p:nvPr/>
        </p:nvSpPr>
        <p:spPr>
          <a:xfrm>
            <a:off x="2831050" y="1084175"/>
            <a:ext cx="1648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Motor Imagery</a:t>
            </a:r>
            <a:endParaRPr sz="1300">
              <a:latin typeface="Times New Roman"/>
              <a:ea typeface="Times New Roman"/>
              <a:cs typeface="Times New Roman"/>
              <a:sym typeface="Times New Roman"/>
            </a:endParaRPr>
          </a:p>
        </p:txBody>
      </p:sp>
      <p:sp>
        <p:nvSpPr>
          <p:cNvPr id="10282" name="Google Shape;10282;p137"/>
          <p:cNvSpPr txBox="1"/>
          <p:nvPr/>
        </p:nvSpPr>
        <p:spPr>
          <a:xfrm>
            <a:off x="6473075" y="2371650"/>
            <a:ext cx="691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10283" name="Google Shape;10283;p137"/>
          <p:cNvSpPr txBox="1"/>
          <p:nvPr/>
        </p:nvSpPr>
        <p:spPr>
          <a:xfrm>
            <a:off x="4169525" y="3788600"/>
            <a:ext cx="402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T0</a:t>
            </a:r>
            <a:endParaRPr sz="1300">
              <a:latin typeface="Times New Roman"/>
              <a:ea typeface="Times New Roman"/>
              <a:cs typeface="Times New Roman"/>
              <a:sym typeface="Times New Roman"/>
            </a:endParaRPr>
          </a:p>
        </p:txBody>
      </p:sp>
      <p:sp>
        <p:nvSpPr>
          <p:cNvPr id="10284" name="Google Shape;10284;p137"/>
          <p:cNvSpPr txBox="1"/>
          <p:nvPr/>
        </p:nvSpPr>
        <p:spPr>
          <a:xfrm>
            <a:off x="5237725" y="3788600"/>
            <a:ext cx="64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T1/T2</a:t>
            </a:r>
            <a:endParaRPr sz="1300">
              <a:latin typeface="Times New Roman"/>
              <a:ea typeface="Times New Roman"/>
              <a:cs typeface="Times New Roman"/>
              <a:sym typeface="Times New Roman"/>
            </a:endParaRPr>
          </a:p>
        </p:txBody>
      </p:sp>
      <p:sp>
        <p:nvSpPr>
          <p:cNvPr id="10285" name="Google Shape;10285;p137"/>
          <p:cNvSpPr/>
          <p:nvPr/>
        </p:nvSpPr>
        <p:spPr>
          <a:xfrm>
            <a:off x="5607075" y="1671525"/>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37"/>
          <p:cNvSpPr/>
          <p:nvPr/>
        </p:nvSpPr>
        <p:spPr>
          <a:xfrm>
            <a:off x="306165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37"/>
          <p:cNvSpPr/>
          <p:nvPr/>
        </p:nvSpPr>
        <p:spPr>
          <a:xfrm>
            <a:off x="3227775"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37"/>
          <p:cNvSpPr/>
          <p:nvPr/>
        </p:nvSpPr>
        <p:spPr>
          <a:xfrm>
            <a:off x="3393900" y="301025"/>
            <a:ext cx="87600" cy="91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89" name="Google Shape;10289;p137"/>
          <p:cNvCxnSpPr/>
          <p:nvPr/>
        </p:nvCxnSpPr>
        <p:spPr>
          <a:xfrm>
            <a:off x="3354325" y="2332425"/>
            <a:ext cx="0" cy="144900"/>
          </a:xfrm>
          <a:prstGeom prst="straightConnector1">
            <a:avLst/>
          </a:prstGeom>
          <a:noFill/>
          <a:ln w="19050" cap="flat" cmpd="sng">
            <a:solidFill>
              <a:schemeClr val="dk1"/>
            </a:solidFill>
            <a:prstDash val="solid"/>
            <a:round/>
            <a:headEnd type="none" w="med" len="med"/>
            <a:tailEnd type="none" w="med" len="med"/>
          </a:ln>
        </p:spPr>
      </p:cxnSp>
      <p:cxnSp>
        <p:nvCxnSpPr>
          <p:cNvPr id="10290" name="Google Shape;10290;p137"/>
          <p:cNvCxnSpPr/>
          <p:nvPr/>
        </p:nvCxnSpPr>
        <p:spPr>
          <a:xfrm>
            <a:off x="4418125" y="2332425"/>
            <a:ext cx="0" cy="144900"/>
          </a:xfrm>
          <a:prstGeom prst="straightConnector1">
            <a:avLst/>
          </a:prstGeom>
          <a:noFill/>
          <a:ln w="19050" cap="flat" cmpd="sng">
            <a:solidFill>
              <a:schemeClr val="dk1"/>
            </a:solidFill>
            <a:prstDash val="solid"/>
            <a:round/>
            <a:headEnd type="none" w="med" len="med"/>
            <a:tailEnd type="none" w="med" len="med"/>
          </a:ln>
        </p:spPr>
      </p:cxnSp>
      <p:sp>
        <p:nvSpPr>
          <p:cNvPr id="10291" name="Google Shape;10291;p137"/>
          <p:cNvSpPr txBox="1"/>
          <p:nvPr/>
        </p:nvSpPr>
        <p:spPr>
          <a:xfrm>
            <a:off x="3540463" y="2378213"/>
            <a:ext cx="6915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1~3s</a:t>
            </a:r>
            <a:endParaRPr sz="1300">
              <a:latin typeface="Times New Roman"/>
              <a:ea typeface="Times New Roman"/>
              <a:cs typeface="Times New Roman"/>
              <a:sym typeface="Times New Roman"/>
            </a:endParaRPr>
          </a:p>
        </p:txBody>
      </p:sp>
      <p:cxnSp>
        <p:nvCxnSpPr>
          <p:cNvPr id="10292" name="Google Shape;10292;p137"/>
          <p:cNvCxnSpPr/>
          <p:nvPr/>
        </p:nvCxnSpPr>
        <p:spPr>
          <a:xfrm>
            <a:off x="2831050" y="2404875"/>
            <a:ext cx="510900" cy="0"/>
          </a:xfrm>
          <a:prstGeom prst="straightConnector1">
            <a:avLst/>
          </a:prstGeom>
          <a:noFill/>
          <a:ln w="9525" cap="flat" cmpd="sng">
            <a:solidFill>
              <a:schemeClr val="dk1"/>
            </a:solidFill>
            <a:prstDash val="solid"/>
            <a:round/>
            <a:headEnd type="stealth" w="med" len="med"/>
            <a:tailEnd type="stealth" w="med" len="med"/>
          </a:ln>
        </p:spPr>
      </p:cxnSp>
      <p:cxnSp>
        <p:nvCxnSpPr>
          <p:cNvPr id="10293" name="Google Shape;10293;p137"/>
          <p:cNvCxnSpPr/>
          <p:nvPr/>
        </p:nvCxnSpPr>
        <p:spPr>
          <a:xfrm>
            <a:off x="3354325" y="2404875"/>
            <a:ext cx="1063800" cy="0"/>
          </a:xfrm>
          <a:prstGeom prst="straightConnector1">
            <a:avLst/>
          </a:prstGeom>
          <a:noFill/>
          <a:ln w="9525" cap="flat" cmpd="sng">
            <a:solidFill>
              <a:schemeClr val="dk1"/>
            </a:solidFill>
            <a:prstDash val="solid"/>
            <a:round/>
            <a:headEnd type="stealth" w="med" len="med"/>
            <a:tailEnd type="stealth" w="med" len="med"/>
          </a:ln>
        </p:spPr>
      </p:cxnSp>
      <p:cxnSp>
        <p:nvCxnSpPr>
          <p:cNvPr id="10294" name="Google Shape;10294;p137"/>
          <p:cNvCxnSpPr>
            <a:endCxn id="10295" idx="0"/>
          </p:cNvCxnSpPr>
          <p:nvPr/>
        </p:nvCxnSpPr>
        <p:spPr>
          <a:xfrm>
            <a:off x="28197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10295" name="Google Shape;10295;p137"/>
          <p:cNvSpPr txBox="1"/>
          <p:nvPr/>
        </p:nvSpPr>
        <p:spPr>
          <a:xfrm>
            <a:off x="21853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cxnSp>
        <p:nvCxnSpPr>
          <p:cNvPr id="10296" name="Google Shape;10296;p137"/>
          <p:cNvCxnSpPr>
            <a:endCxn id="10297" idx="0"/>
          </p:cNvCxnSpPr>
          <p:nvPr/>
        </p:nvCxnSpPr>
        <p:spPr>
          <a:xfrm>
            <a:off x="5637525" y="2332425"/>
            <a:ext cx="0" cy="332400"/>
          </a:xfrm>
          <a:prstGeom prst="straightConnector1">
            <a:avLst/>
          </a:prstGeom>
          <a:noFill/>
          <a:ln w="19050" cap="flat" cmpd="sng">
            <a:solidFill>
              <a:schemeClr val="dk1"/>
            </a:solidFill>
            <a:prstDash val="solid"/>
            <a:round/>
            <a:headEnd type="stealth" w="med" len="med"/>
            <a:tailEnd type="none" w="med" len="med"/>
          </a:ln>
        </p:spPr>
      </p:cxnSp>
      <p:sp>
        <p:nvSpPr>
          <p:cNvPr id="10297" name="Google Shape;10297;p137"/>
          <p:cNvSpPr txBox="1"/>
          <p:nvPr/>
        </p:nvSpPr>
        <p:spPr>
          <a:xfrm>
            <a:off x="5003175" y="2664825"/>
            <a:ext cx="1268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Visual </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Stimulus</a:t>
            </a:r>
            <a:endParaRPr sz="1100">
              <a:latin typeface="Times New Roman"/>
              <a:ea typeface="Times New Roman"/>
              <a:cs typeface="Times New Roman"/>
              <a:sym typeface="Times New Roman"/>
            </a:endParaRPr>
          </a:p>
        </p:txBody>
      </p:sp>
      <p:sp>
        <p:nvSpPr>
          <p:cNvPr id="10298" name="Google Shape;10298;p137"/>
          <p:cNvSpPr/>
          <p:nvPr/>
        </p:nvSpPr>
        <p:spPr>
          <a:xfrm>
            <a:off x="5840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37"/>
          <p:cNvSpPr/>
          <p:nvPr/>
        </p:nvSpPr>
        <p:spPr>
          <a:xfrm>
            <a:off x="60061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37"/>
          <p:cNvSpPr/>
          <p:nvPr/>
        </p:nvSpPr>
        <p:spPr>
          <a:xfrm>
            <a:off x="61723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37"/>
          <p:cNvSpPr/>
          <p:nvPr/>
        </p:nvSpPr>
        <p:spPr>
          <a:xfrm>
            <a:off x="10207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137"/>
          <p:cNvSpPr/>
          <p:nvPr/>
        </p:nvSpPr>
        <p:spPr>
          <a:xfrm>
            <a:off x="118686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37"/>
          <p:cNvSpPr/>
          <p:nvPr/>
        </p:nvSpPr>
        <p:spPr>
          <a:xfrm>
            <a:off x="1353010" y="19553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307"/>
        <p:cNvGrpSpPr/>
        <p:nvPr/>
      </p:nvGrpSpPr>
      <p:grpSpPr>
        <a:xfrm>
          <a:off x="0" y="0"/>
          <a:ext cx="0" cy="0"/>
          <a:chOff x="0" y="0"/>
          <a:chExt cx="0" cy="0"/>
        </a:xfrm>
      </p:grpSpPr>
      <p:sp>
        <p:nvSpPr>
          <p:cNvPr id="10308" name="Google Shape;10308;p138"/>
          <p:cNvSpPr/>
          <p:nvPr/>
        </p:nvSpPr>
        <p:spPr>
          <a:xfrm>
            <a:off x="2192700" y="2090350"/>
            <a:ext cx="1177500" cy="660900"/>
          </a:xfrm>
          <a:prstGeom prst="rect">
            <a:avLst/>
          </a:prstGeom>
          <a:solidFill>
            <a:srgbClr val="FF8F8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10309" name="Google Shape;10309;p138"/>
          <p:cNvSpPr/>
          <p:nvPr/>
        </p:nvSpPr>
        <p:spPr>
          <a:xfrm>
            <a:off x="3370250" y="2090350"/>
            <a:ext cx="1603200" cy="660900"/>
          </a:xfrm>
          <a:prstGeom prst="rect">
            <a:avLst/>
          </a:prstGeom>
          <a:solidFill>
            <a:srgbClr val="69C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Motor Imagery</a:t>
            </a:r>
            <a:endParaRPr>
              <a:latin typeface="Times New Roman"/>
              <a:ea typeface="Times New Roman"/>
              <a:cs typeface="Times New Roman"/>
              <a:sym typeface="Times New Roman"/>
            </a:endParaRPr>
          </a:p>
        </p:txBody>
      </p:sp>
      <p:sp>
        <p:nvSpPr>
          <p:cNvPr id="10310" name="Google Shape;10310;p138"/>
          <p:cNvSpPr/>
          <p:nvPr/>
        </p:nvSpPr>
        <p:spPr>
          <a:xfrm>
            <a:off x="4973375" y="2090350"/>
            <a:ext cx="1177500" cy="6609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Rest</a:t>
            </a:r>
            <a:endParaRPr>
              <a:latin typeface="Times New Roman"/>
              <a:ea typeface="Times New Roman"/>
              <a:cs typeface="Times New Roman"/>
              <a:sym typeface="Times New Roman"/>
            </a:endParaRPr>
          </a:p>
        </p:txBody>
      </p:sp>
      <p:sp>
        <p:nvSpPr>
          <p:cNvPr id="10311" name="Google Shape;10311;p138"/>
          <p:cNvSpPr/>
          <p:nvPr/>
        </p:nvSpPr>
        <p:spPr>
          <a:xfrm>
            <a:off x="3370250"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12" name="Google Shape;10312;p138"/>
          <p:cNvCxnSpPr/>
          <p:nvPr/>
        </p:nvCxnSpPr>
        <p:spPr>
          <a:xfrm rot="10800000" flipH="1">
            <a:off x="1427775" y="2751150"/>
            <a:ext cx="5901000" cy="1500"/>
          </a:xfrm>
          <a:prstGeom prst="straightConnector1">
            <a:avLst/>
          </a:prstGeom>
          <a:noFill/>
          <a:ln w="19050" cap="flat" cmpd="sng">
            <a:solidFill>
              <a:schemeClr val="dk1"/>
            </a:solidFill>
            <a:prstDash val="solid"/>
            <a:round/>
            <a:headEnd type="none" w="med" len="med"/>
            <a:tailEnd type="triangle" w="med" len="med"/>
          </a:ln>
        </p:spPr>
      </p:cxnSp>
      <p:sp>
        <p:nvSpPr>
          <p:cNvPr id="10313" name="Google Shape;10313;p138"/>
          <p:cNvSpPr/>
          <p:nvPr/>
        </p:nvSpPr>
        <p:spPr>
          <a:xfrm rot="-5400000">
            <a:off x="4076125" y="1142900"/>
            <a:ext cx="194400" cy="1608900"/>
          </a:xfrm>
          <a:prstGeom prst="rightBrace">
            <a:avLst>
              <a:gd name="adj1" fmla="val 54244"/>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138"/>
          <p:cNvSpPr txBox="1"/>
          <p:nvPr/>
        </p:nvSpPr>
        <p:spPr>
          <a:xfrm>
            <a:off x="7024725" y="2790475"/>
            <a:ext cx="69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10315" name="Google Shape;10315;p138"/>
          <p:cNvSpPr/>
          <p:nvPr/>
        </p:nvSpPr>
        <p:spPr>
          <a:xfrm>
            <a:off x="6158725" y="2090350"/>
            <a:ext cx="60900" cy="6609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16" name="Google Shape;10316;p138"/>
          <p:cNvCxnSpPr/>
          <p:nvPr/>
        </p:nvCxnSpPr>
        <p:spPr>
          <a:xfrm>
            <a:off x="4969775" y="2751250"/>
            <a:ext cx="0" cy="144900"/>
          </a:xfrm>
          <a:prstGeom prst="straightConnector1">
            <a:avLst/>
          </a:prstGeom>
          <a:noFill/>
          <a:ln w="19050" cap="flat" cmpd="sng">
            <a:solidFill>
              <a:schemeClr val="dk1"/>
            </a:solidFill>
            <a:prstDash val="solid"/>
            <a:round/>
            <a:headEnd type="none" w="med" len="med"/>
            <a:tailEnd type="none" w="med" len="med"/>
          </a:ln>
        </p:spPr>
      </p:cxnSp>
      <p:sp>
        <p:nvSpPr>
          <p:cNvPr id="10317" name="Google Shape;10317;p138"/>
          <p:cNvSpPr txBox="1"/>
          <p:nvPr/>
        </p:nvSpPr>
        <p:spPr>
          <a:xfrm>
            <a:off x="3824813" y="2797038"/>
            <a:ext cx="691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4-sec</a:t>
            </a:r>
            <a:endParaRPr>
              <a:latin typeface="Times New Roman"/>
              <a:ea typeface="Times New Roman"/>
              <a:cs typeface="Times New Roman"/>
              <a:sym typeface="Times New Roman"/>
            </a:endParaRPr>
          </a:p>
        </p:txBody>
      </p:sp>
      <p:cxnSp>
        <p:nvCxnSpPr>
          <p:cNvPr id="10318" name="Google Shape;10318;p138"/>
          <p:cNvCxnSpPr/>
          <p:nvPr/>
        </p:nvCxnSpPr>
        <p:spPr>
          <a:xfrm>
            <a:off x="3374125" y="2823700"/>
            <a:ext cx="1598400" cy="0"/>
          </a:xfrm>
          <a:prstGeom prst="straightConnector1">
            <a:avLst/>
          </a:prstGeom>
          <a:noFill/>
          <a:ln w="9525" cap="flat" cmpd="sng">
            <a:solidFill>
              <a:schemeClr val="dk1"/>
            </a:solidFill>
            <a:prstDash val="solid"/>
            <a:round/>
            <a:headEnd type="stealth" w="med" len="med"/>
            <a:tailEnd type="stealth" w="med" len="med"/>
          </a:ln>
        </p:spPr>
      </p:cxnSp>
      <p:cxnSp>
        <p:nvCxnSpPr>
          <p:cNvPr id="10319" name="Google Shape;10319;p138"/>
          <p:cNvCxnSpPr>
            <a:endCxn id="10320" idx="0"/>
          </p:cNvCxnSpPr>
          <p:nvPr/>
        </p:nvCxnSpPr>
        <p:spPr>
          <a:xfrm>
            <a:off x="33713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20" name="Google Shape;10320;p138"/>
          <p:cNvSpPr txBox="1"/>
          <p:nvPr/>
        </p:nvSpPr>
        <p:spPr>
          <a:xfrm>
            <a:off x="27370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Visual </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Stimulus</a:t>
            </a:r>
            <a:endParaRPr>
              <a:latin typeface="Times New Roman"/>
              <a:ea typeface="Times New Roman"/>
              <a:cs typeface="Times New Roman"/>
              <a:sym typeface="Times New Roman"/>
            </a:endParaRPr>
          </a:p>
        </p:txBody>
      </p:sp>
      <p:cxnSp>
        <p:nvCxnSpPr>
          <p:cNvPr id="10321" name="Google Shape;10321;p138"/>
          <p:cNvCxnSpPr>
            <a:endCxn id="10322" idx="0"/>
          </p:cNvCxnSpPr>
          <p:nvPr/>
        </p:nvCxnSpPr>
        <p:spPr>
          <a:xfrm>
            <a:off x="6189175" y="2751250"/>
            <a:ext cx="0" cy="332400"/>
          </a:xfrm>
          <a:prstGeom prst="straightConnector1">
            <a:avLst/>
          </a:prstGeom>
          <a:noFill/>
          <a:ln w="19050" cap="flat" cmpd="sng">
            <a:solidFill>
              <a:schemeClr val="dk1"/>
            </a:solidFill>
            <a:prstDash val="solid"/>
            <a:round/>
            <a:headEnd type="stealth" w="med" len="med"/>
            <a:tailEnd type="none" w="med" len="med"/>
          </a:ln>
        </p:spPr>
      </p:cxnSp>
      <p:sp>
        <p:nvSpPr>
          <p:cNvPr id="10322" name="Google Shape;10322;p138"/>
          <p:cNvSpPr txBox="1"/>
          <p:nvPr/>
        </p:nvSpPr>
        <p:spPr>
          <a:xfrm>
            <a:off x="5554825" y="3083650"/>
            <a:ext cx="1268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Visual </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Stimulus</a:t>
            </a:r>
            <a:endParaRPr>
              <a:latin typeface="Times New Roman"/>
              <a:ea typeface="Times New Roman"/>
              <a:cs typeface="Times New Roman"/>
              <a:sym typeface="Times New Roman"/>
            </a:endParaRPr>
          </a:p>
        </p:txBody>
      </p:sp>
      <p:sp>
        <p:nvSpPr>
          <p:cNvPr id="10323" name="Google Shape;10323;p138"/>
          <p:cNvSpPr/>
          <p:nvPr/>
        </p:nvSpPr>
        <p:spPr>
          <a:xfrm>
            <a:off x="6391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38"/>
          <p:cNvSpPr/>
          <p:nvPr/>
        </p:nvSpPr>
        <p:spPr>
          <a:xfrm>
            <a:off x="65578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138"/>
          <p:cNvSpPr/>
          <p:nvPr/>
        </p:nvSpPr>
        <p:spPr>
          <a:xfrm>
            <a:off x="6723960" y="2374142"/>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138"/>
          <p:cNvSpPr/>
          <p:nvPr/>
        </p:nvSpPr>
        <p:spPr>
          <a:xfrm>
            <a:off x="15723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38"/>
          <p:cNvSpPr/>
          <p:nvPr/>
        </p:nvSpPr>
        <p:spPr>
          <a:xfrm>
            <a:off x="173851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38"/>
          <p:cNvSpPr/>
          <p:nvPr/>
        </p:nvSpPr>
        <p:spPr>
          <a:xfrm>
            <a:off x="1904660" y="2374142"/>
            <a:ext cx="47400" cy="447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38"/>
          <p:cNvSpPr txBox="1"/>
          <p:nvPr/>
        </p:nvSpPr>
        <p:spPr>
          <a:xfrm>
            <a:off x="3486025" y="1536650"/>
            <a:ext cx="1374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An EEG Trial</a:t>
            </a:r>
            <a:endParaRPr>
              <a:latin typeface="Times New Roman"/>
              <a:ea typeface="Times New Roman"/>
              <a:cs typeface="Times New Roman"/>
              <a:sym typeface="Times New Roman"/>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333"/>
        <p:cNvGrpSpPr/>
        <p:nvPr/>
      </p:nvGrpSpPr>
      <p:grpSpPr>
        <a:xfrm>
          <a:off x="0" y="0"/>
          <a:ext cx="0" cy="0"/>
          <a:chOff x="0" y="0"/>
          <a:chExt cx="0" cy="0"/>
        </a:xfrm>
      </p:grpSpPr>
      <p:cxnSp>
        <p:nvCxnSpPr>
          <p:cNvPr id="10334" name="Google Shape;10334;p139"/>
          <p:cNvCxnSpPr>
            <a:stCxn id="10335" idx="1"/>
          </p:cNvCxnSpPr>
          <p:nvPr/>
        </p:nvCxnSpPr>
        <p:spPr>
          <a:xfrm rot="10800000" flipH="1">
            <a:off x="2593725" y="2559375"/>
            <a:ext cx="3749100" cy="12300"/>
          </a:xfrm>
          <a:prstGeom prst="straightConnector1">
            <a:avLst/>
          </a:prstGeom>
          <a:noFill/>
          <a:ln w="9525" cap="flat" cmpd="sng">
            <a:solidFill>
              <a:schemeClr val="dk1"/>
            </a:solidFill>
            <a:prstDash val="dot"/>
            <a:round/>
            <a:headEnd type="none" w="med" len="med"/>
            <a:tailEnd type="none" w="med" len="med"/>
          </a:ln>
        </p:spPr>
      </p:cxnSp>
      <p:cxnSp>
        <p:nvCxnSpPr>
          <p:cNvPr id="10336" name="Google Shape;10336;p139"/>
          <p:cNvCxnSpPr/>
          <p:nvPr/>
        </p:nvCxnSpPr>
        <p:spPr>
          <a:xfrm>
            <a:off x="2593725" y="179250"/>
            <a:ext cx="0" cy="4785000"/>
          </a:xfrm>
          <a:prstGeom prst="straightConnector1">
            <a:avLst/>
          </a:prstGeom>
          <a:noFill/>
          <a:ln w="9525" cap="flat" cmpd="sng">
            <a:solidFill>
              <a:schemeClr val="dk1"/>
            </a:solidFill>
            <a:prstDash val="dot"/>
            <a:round/>
            <a:headEnd type="none" w="med" len="med"/>
            <a:tailEnd type="none" w="med" len="med"/>
          </a:ln>
        </p:spPr>
      </p:cxnSp>
      <p:cxnSp>
        <p:nvCxnSpPr>
          <p:cNvPr id="10337" name="Google Shape;10337;p139"/>
          <p:cNvCxnSpPr/>
          <p:nvPr/>
        </p:nvCxnSpPr>
        <p:spPr>
          <a:xfrm>
            <a:off x="6342825" y="179250"/>
            <a:ext cx="0" cy="4785000"/>
          </a:xfrm>
          <a:prstGeom prst="straightConnector1">
            <a:avLst/>
          </a:prstGeom>
          <a:noFill/>
          <a:ln w="9525" cap="flat" cmpd="sng">
            <a:solidFill>
              <a:schemeClr val="dk1"/>
            </a:solidFill>
            <a:prstDash val="dot"/>
            <a:round/>
            <a:headEnd type="none" w="med" len="med"/>
            <a:tailEnd type="none" w="med" len="med"/>
          </a:ln>
        </p:spPr>
      </p:cxnSp>
      <p:sp>
        <p:nvSpPr>
          <p:cNvPr id="10338" name="Google Shape;10338;p139"/>
          <p:cNvSpPr/>
          <p:nvPr/>
        </p:nvSpPr>
        <p:spPr>
          <a:xfrm flipH="1">
            <a:off x="3568078" y="361350"/>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139"/>
          <p:cNvSpPr/>
          <p:nvPr/>
        </p:nvSpPr>
        <p:spPr>
          <a:xfrm flipH="1">
            <a:off x="3432499" y="50751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39"/>
          <p:cNvSpPr/>
          <p:nvPr/>
        </p:nvSpPr>
        <p:spPr>
          <a:xfrm flipH="1">
            <a:off x="3021155" y="976466"/>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139"/>
          <p:cNvSpPr/>
          <p:nvPr/>
        </p:nvSpPr>
        <p:spPr>
          <a:xfrm flipH="1">
            <a:off x="2862334" y="1122542"/>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39"/>
          <p:cNvSpPr/>
          <p:nvPr/>
        </p:nvSpPr>
        <p:spPr>
          <a:xfrm flipH="1">
            <a:off x="2701693" y="1268708"/>
            <a:ext cx="841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139"/>
          <p:cNvSpPr/>
          <p:nvPr/>
        </p:nvSpPr>
        <p:spPr>
          <a:xfrm>
            <a:off x="3370925" y="754830"/>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39"/>
          <p:cNvSpPr/>
          <p:nvPr/>
        </p:nvSpPr>
        <p:spPr>
          <a:xfrm>
            <a:off x="3284643" y="843685"/>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39"/>
          <p:cNvSpPr/>
          <p:nvPr/>
        </p:nvSpPr>
        <p:spPr>
          <a:xfrm>
            <a:off x="3457207" y="665976"/>
            <a:ext cx="588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139"/>
          <p:cNvSpPr/>
          <p:nvPr/>
        </p:nvSpPr>
        <p:spPr>
          <a:xfrm flipH="1">
            <a:off x="3574353" y="287870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39"/>
          <p:cNvSpPr/>
          <p:nvPr/>
        </p:nvSpPr>
        <p:spPr>
          <a:xfrm flipH="1">
            <a:off x="3437793" y="302486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39"/>
          <p:cNvSpPr/>
          <p:nvPr/>
        </p:nvSpPr>
        <p:spPr>
          <a:xfrm flipH="1">
            <a:off x="3023476" y="34938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139"/>
          <p:cNvSpPr/>
          <p:nvPr/>
        </p:nvSpPr>
        <p:spPr>
          <a:xfrm flipH="1">
            <a:off x="2863506" y="3639892"/>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39"/>
          <p:cNvSpPr/>
          <p:nvPr/>
        </p:nvSpPr>
        <p:spPr>
          <a:xfrm flipH="1">
            <a:off x="2701704" y="378605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39"/>
          <p:cNvSpPr/>
          <p:nvPr/>
        </p:nvSpPr>
        <p:spPr>
          <a:xfrm>
            <a:off x="3375688" y="3272180"/>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39"/>
          <p:cNvSpPr/>
          <p:nvPr/>
        </p:nvSpPr>
        <p:spPr>
          <a:xfrm>
            <a:off x="3288782" y="3361035"/>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39"/>
          <p:cNvSpPr/>
          <p:nvPr/>
        </p:nvSpPr>
        <p:spPr>
          <a:xfrm>
            <a:off x="3462594" y="3183326"/>
            <a:ext cx="59400" cy="56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39"/>
          <p:cNvSpPr/>
          <p:nvPr/>
        </p:nvSpPr>
        <p:spPr>
          <a:xfrm>
            <a:off x="4409875" y="115302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139"/>
          <p:cNvSpPr/>
          <p:nvPr/>
        </p:nvSpPr>
        <p:spPr>
          <a:xfrm>
            <a:off x="4409875" y="3670375"/>
            <a:ext cx="420300" cy="408000"/>
          </a:xfrm>
          <a:prstGeom prst="rightArrow">
            <a:avLst>
              <a:gd name="adj1" fmla="val 50000"/>
              <a:gd name="adj2"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139"/>
          <p:cNvSpPr/>
          <p:nvPr/>
        </p:nvSpPr>
        <p:spPr>
          <a:xfrm>
            <a:off x="4954438" y="2723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39"/>
          <p:cNvSpPr/>
          <p:nvPr/>
        </p:nvSpPr>
        <p:spPr>
          <a:xfrm>
            <a:off x="4965738" y="306125"/>
            <a:ext cx="1026300" cy="2101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58" name="Google Shape;10358;p139"/>
          <p:cNvPicPr preferRelativeResize="0"/>
          <p:nvPr/>
        </p:nvPicPr>
        <p:blipFill>
          <a:blip r:embed="rId3">
            <a:alphaModFix/>
          </a:blip>
          <a:stretch>
            <a:fillRect/>
          </a:stretch>
        </p:blipFill>
        <p:spPr>
          <a:xfrm>
            <a:off x="0" y="1709950"/>
            <a:ext cx="1747506" cy="1711150"/>
          </a:xfrm>
          <a:prstGeom prst="rect">
            <a:avLst/>
          </a:prstGeom>
          <a:noFill/>
          <a:ln>
            <a:noFill/>
          </a:ln>
        </p:spPr>
      </p:pic>
      <p:sp>
        <p:nvSpPr>
          <p:cNvPr id="10359" name="Google Shape;10359;p139"/>
          <p:cNvSpPr/>
          <p:nvPr/>
        </p:nvSpPr>
        <p:spPr>
          <a:xfrm>
            <a:off x="4954450" y="2723125"/>
            <a:ext cx="420300" cy="4080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363"/>
        <p:cNvGrpSpPr/>
        <p:nvPr/>
      </p:nvGrpSpPr>
      <p:grpSpPr>
        <a:xfrm>
          <a:off x="0" y="0"/>
          <a:ext cx="0" cy="0"/>
          <a:chOff x="0" y="0"/>
          <a:chExt cx="0" cy="0"/>
        </a:xfrm>
      </p:grpSpPr>
      <p:sp>
        <p:nvSpPr>
          <p:cNvPr id="10364" name="Google Shape;10364;p140"/>
          <p:cNvSpPr/>
          <p:nvPr/>
        </p:nvSpPr>
        <p:spPr>
          <a:xfrm flipH="1">
            <a:off x="4466416" y="1734750"/>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40"/>
          <p:cNvSpPr/>
          <p:nvPr/>
        </p:nvSpPr>
        <p:spPr>
          <a:xfrm flipH="1">
            <a:off x="4329856" y="1880916"/>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40"/>
          <p:cNvSpPr/>
          <p:nvPr/>
        </p:nvSpPr>
        <p:spPr>
          <a:xfrm flipH="1">
            <a:off x="4151564" y="2073166"/>
            <a:ext cx="847800" cy="7611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40"/>
          <p:cNvSpPr/>
          <p:nvPr/>
        </p:nvSpPr>
        <p:spPr>
          <a:xfrm flipH="1">
            <a:off x="3991594" y="2219242"/>
            <a:ext cx="847800" cy="761100"/>
          </a:xfrm>
          <a:prstGeom prst="rect">
            <a:avLst/>
          </a:prstGeom>
          <a:gradFill>
            <a:gsLst>
              <a:gs pos="0">
                <a:srgbClr val="E9D4F7"/>
              </a:gs>
              <a:gs pos="100000">
                <a:srgbClr val="E8B7EA"/>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40"/>
          <p:cNvSpPr/>
          <p:nvPr/>
        </p:nvSpPr>
        <p:spPr>
          <a:xfrm flipH="1">
            <a:off x="3829791" y="2365408"/>
            <a:ext cx="847800" cy="7611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5"/>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1</a:t>
            </a:r>
            <a:endParaRPr sz="1200" baseline="-25000"/>
          </a:p>
        </p:txBody>
      </p:sp>
      <p:sp>
        <p:nvSpPr>
          <p:cNvPr id="519" name="Google Shape;519;p25"/>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1" name="Google Shape;531;p25"/>
          <p:cNvCxnSpPr>
            <a:endCxn id="517"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372"/>
        <p:cNvGrpSpPr/>
        <p:nvPr/>
      </p:nvGrpSpPr>
      <p:grpSpPr>
        <a:xfrm>
          <a:off x="0" y="0"/>
          <a:ext cx="0" cy="0"/>
          <a:chOff x="0" y="0"/>
          <a:chExt cx="0" cy="0"/>
        </a:xfrm>
      </p:grpSpPr>
      <p:pic>
        <p:nvPicPr>
          <p:cNvPr id="10373" name="Google Shape;10373;p141"/>
          <p:cNvPicPr preferRelativeResize="0"/>
          <p:nvPr/>
        </p:nvPicPr>
        <p:blipFill>
          <a:blip r:embed="rId3">
            <a:alphaModFix/>
          </a:blip>
          <a:stretch>
            <a:fillRect/>
          </a:stretch>
        </p:blipFill>
        <p:spPr>
          <a:xfrm>
            <a:off x="605125" y="2476025"/>
            <a:ext cx="3005123" cy="2253842"/>
          </a:xfrm>
          <a:prstGeom prst="rect">
            <a:avLst/>
          </a:prstGeom>
          <a:noFill/>
          <a:ln>
            <a:noFill/>
          </a:ln>
        </p:spPr>
      </p:pic>
      <p:pic>
        <p:nvPicPr>
          <p:cNvPr id="10374" name="Google Shape;10374;p141"/>
          <p:cNvPicPr preferRelativeResize="0"/>
          <p:nvPr/>
        </p:nvPicPr>
        <p:blipFill>
          <a:blip r:embed="rId4">
            <a:alphaModFix/>
          </a:blip>
          <a:stretch>
            <a:fillRect/>
          </a:stretch>
        </p:blipFill>
        <p:spPr>
          <a:xfrm>
            <a:off x="567750" y="60025"/>
            <a:ext cx="2823301" cy="2059565"/>
          </a:xfrm>
          <a:prstGeom prst="rect">
            <a:avLst/>
          </a:prstGeom>
          <a:noFill/>
          <a:ln>
            <a:noFill/>
          </a:ln>
        </p:spPr>
      </p:pic>
      <p:pic>
        <p:nvPicPr>
          <p:cNvPr id="10375" name="Google Shape;10375;p141"/>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0376" name="Google Shape;10376;p141"/>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0377" name="Google Shape;10377;p141"/>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0378" name="Google Shape;10378;p141"/>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0379" name="Google Shape;10379;p141"/>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0380" name="Google Shape;10380;p141"/>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41"/>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41"/>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83" name="Google Shape;10383;p141"/>
          <p:cNvPicPr preferRelativeResize="0"/>
          <p:nvPr/>
        </p:nvPicPr>
        <p:blipFill>
          <a:blip r:embed="rId7">
            <a:alphaModFix/>
          </a:blip>
          <a:stretch>
            <a:fillRect/>
          </a:stretch>
        </p:blipFill>
        <p:spPr>
          <a:xfrm>
            <a:off x="7528111" y="2864069"/>
            <a:ext cx="880164" cy="789121"/>
          </a:xfrm>
          <a:prstGeom prst="rect">
            <a:avLst/>
          </a:prstGeom>
          <a:noFill/>
          <a:ln>
            <a:noFill/>
          </a:ln>
        </p:spPr>
      </p:pic>
      <p:pic>
        <p:nvPicPr>
          <p:cNvPr id="10384" name="Google Shape;10384;p141"/>
          <p:cNvPicPr preferRelativeResize="0"/>
          <p:nvPr/>
        </p:nvPicPr>
        <p:blipFill>
          <a:blip r:embed="rId7">
            <a:alphaModFix/>
          </a:blip>
          <a:stretch>
            <a:fillRect/>
          </a:stretch>
        </p:blipFill>
        <p:spPr>
          <a:xfrm>
            <a:off x="7328070" y="3064412"/>
            <a:ext cx="880164" cy="789121"/>
          </a:xfrm>
          <a:prstGeom prst="rect">
            <a:avLst/>
          </a:prstGeom>
          <a:noFill/>
          <a:ln>
            <a:noFill/>
          </a:ln>
        </p:spPr>
      </p:pic>
      <p:pic>
        <p:nvPicPr>
          <p:cNvPr id="10385" name="Google Shape;10385;p141"/>
          <p:cNvPicPr preferRelativeResize="0"/>
          <p:nvPr/>
        </p:nvPicPr>
        <p:blipFill>
          <a:blip r:embed="rId8">
            <a:alphaModFix/>
          </a:blip>
          <a:stretch>
            <a:fillRect/>
          </a:stretch>
        </p:blipFill>
        <p:spPr>
          <a:xfrm>
            <a:off x="7062601" y="3468645"/>
            <a:ext cx="880152" cy="789146"/>
          </a:xfrm>
          <a:prstGeom prst="rect">
            <a:avLst/>
          </a:prstGeom>
          <a:noFill/>
          <a:ln>
            <a:noFill/>
          </a:ln>
        </p:spPr>
      </p:pic>
      <p:pic>
        <p:nvPicPr>
          <p:cNvPr id="10386" name="Google Shape;10386;p141"/>
          <p:cNvPicPr preferRelativeResize="0"/>
          <p:nvPr/>
        </p:nvPicPr>
        <p:blipFill>
          <a:blip r:embed="rId8">
            <a:alphaModFix/>
          </a:blip>
          <a:stretch>
            <a:fillRect/>
          </a:stretch>
        </p:blipFill>
        <p:spPr>
          <a:xfrm>
            <a:off x="6921868" y="3626467"/>
            <a:ext cx="880152" cy="789146"/>
          </a:xfrm>
          <a:prstGeom prst="rect">
            <a:avLst/>
          </a:prstGeom>
          <a:noFill/>
          <a:ln>
            <a:noFill/>
          </a:ln>
        </p:spPr>
      </p:pic>
      <p:pic>
        <p:nvPicPr>
          <p:cNvPr id="10387" name="Google Shape;10387;p141"/>
          <p:cNvPicPr preferRelativeResize="0"/>
          <p:nvPr/>
        </p:nvPicPr>
        <p:blipFill>
          <a:blip r:embed="rId8">
            <a:alphaModFix/>
          </a:blip>
          <a:stretch>
            <a:fillRect/>
          </a:stretch>
        </p:blipFill>
        <p:spPr>
          <a:xfrm>
            <a:off x="6804450" y="3789912"/>
            <a:ext cx="880164" cy="789156"/>
          </a:xfrm>
          <a:prstGeom prst="rect">
            <a:avLst/>
          </a:prstGeom>
          <a:noFill/>
          <a:ln>
            <a:noFill/>
          </a:ln>
        </p:spPr>
      </p:pic>
      <p:sp>
        <p:nvSpPr>
          <p:cNvPr id="10388" name="Google Shape;10388;p141"/>
          <p:cNvSpPr/>
          <p:nvPr/>
        </p:nvSpPr>
        <p:spPr>
          <a:xfrm>
            <a:off x="7445917" y="3291462"/>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41"/>
          <p:cNvSpPr/>
          <p:nvPr/>
        </p:nvSpPr>
        <p:spPr>
          <a:xfrm>
            <a:off x="7371332" y="3358631"/>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41"/>
          <p:cNvSpPr/>
          <p:nvPr/>
        </p:nvSpPr>
        <p:spPr>
          <a:xfrm>
            <a:off x="7520502" y="3224293"/>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91" name="Google Shape;10391;p141"/>
          <p:cNvCxnSpPr/>
          <p:nvPr/>
        </p:nvCxnSpPr>
        <p:spPr>
          <a:xfrm>
            <a:off x="478650" y="2514775"/>
            <a:ext cx="8636100" cy="4200"/>
          </a:xfrm>
          <a:prstGeom prst="straightConnector1">
            <a:avLst/>
          </a:prstGeom>
          <a:noFill/>
          <a:ln w="9525" cap="flat" cmpd="sng">
            <a:solidFill>
              <a:schemeClr val="dk1"/>
            </a:solidFill>
            <a:prstDash val="dot"/>
            <a:round/>
            <a:headEnd type="none" w="med" len="med"/>
            <a:tailEnd type="none" w="med" len="med"/>
          </a:ln>
        </p:spPr>
      </p:cxnSp>
      <p:pic>
        <p:nvPicPr>
          <p:cNvPr id="10392" name="Google Shape;10392;p141"/>
          <p:cNvPicPr preferRelativeResize="0"/>
          <p:nvPr/>
        </p:nvPicPr>
        <p:blipFill>
          <a:blip r:embed="rId9">
            <a:alphaModFix/>
          </a:blip>
          <a:stretch>
            <a:fillRect/>
          </a:stretch>
        </p:blipFill>
        <p:spPr>
          <a:xfrm>
            <a:off x="4855853" y="218271"/>
            <a:ext cx="859041" cy="856894"/>
          </a:xfrm>
          <a:prstGeom prst="rect">
            <a:avLst/>
          </a:prstGeom>
          <a:noFill/>
          <a:ln>
            <a:noFill/>
          </a:ln>
        </p:spPr>
      </p:pic>
      <p:pic>
        <p:nvPicPr>
          <p:cNvPr id="10393" name="Google Shape;10393;p141"/>
          <p:cNvPicPr preferRelativeResize="0"/>
          <p:nvPr/>
        </p:nvPicPr>
        <p:blipFill>
          <a:blip r:embed="rId9">
            <a:alphaModFix/>
          </a:blip>
          <a:stretch>
            <a:fillRect/>
          </a:stretch>
        </p:blipFill>
        <p:spPr>
          <a:xfrm>
            <a:off x="4665753" y="385583"/>
            <a:ext cx="859041" cy="856894"/>
          </a:xfrm>
          <a:prstGeom prst="rect">
            <a:avLst/>
          </a:prstGeom>
          <a:noFill/>
          <a:ln>
            <a:noFill/>
          </a:ln>
        </p:spPr>
      </p:pic>
      <p:pic>
        <p:nvPicPr>
          <p:cNvPr id="10394" name="Google Shape;10394;p141"/>
          <p:cNvPicPr preferRelativeResize="0"/>
          <p:nvPr/>
        </p:nvPicPr>
        <p:blipFill>
          <a:blip r:embed="rId10">
            <a:alphaModFix/>
          </a:blip>
          <a:stretch>
            <a:fillRect/>
          </a:stretch>
        </p:blipFill>
        <p:spPr>
          <a:xfrm>
            <a:off x="4289619" y="737847"/>
            <a:ext cx="892504" cy="890275"/>
          </a:xfrm>
          <a:prstGeom prst="rect">
            <a:avLst/>
          </a:prstGeom>
          <a:noFill/>
          <a:ln>
            <a:noFill/>
          </a:ln>
        </p:spPr>
      </p:pic>
      <p:pic>
        <p:nvPicPr>
          <p:cNvPr id="10395" name="Google Shape;10395;p141"/>
          <p:cNvPicPr preferRelativeResize="0"/>
          <p:nvPr/>
        </p:nvPicPr>
        <p:blipFill>
          <a:blip r:embed="rId10">
            <a:alphaModFix/>
          </a:blip>
          <a:stretch>
            <a:fillRect/>
          </a:stretch>
        </p:blipFill>
        <p:spPr>
          <a:xfrm>
            <a:off x="4136984" y="886225"/>
            <a:ext cx="892504" cy="890275"/>
          </a:xfrm>
          <a:prstGeom prst="rect">
            <a:avLst/>
          </a:prstGeom>
          <a:noFill/>
          <a:ln>
            <a:noFill/>
          </a:ln>
        </p:spPr>
      </p:pic>
      <p:pic>
        <p:nvPicPr>
          <p:cNvPr id="10396" name="Google Shape;10396;p141"/>
          <p:cNvPicPr preferRelativeResize="0"/>
          <p:nvPr/>
        </p:nvPicPr>
        <p:blipFill>
          <a:blip r:embed="rId10">
            <a:alphaModFix/>
          </a:blip>
          <a:stretch>
            <a:fillRect/>
          </a:stretch>
        </p:blipFill>
        <p:spPr>
          <a:xfrm>
            <a:off x="3969069" y="1040196"/>
            <a:ext cx="892504" cy="890275"/>
          </a:xfrm>
          <a:prstGeom prst="rect">
            <a:avLst/>
          </a:prstGeom>
          <a:noFill/>
          <a:ln>
            <a:noFill/>
          </a:ln>
        </p:spPr>
      </p:pic>
      <p:sp>
        <p:nvSpPr>
          <p:cNvPr id="10397" name="Google Shape;10397;p141"/>
          <p:cNvSpPr/>
          <p:nvPr/>
        </p:nvSpPr>
        <p:spPr>
          <a:xfrm>
            <a:off x="4876088" y="630185"/>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41"/>
          <p:cNvSpPr/>
          <p:nvPr/>
        </p:nvSpPr>
        <p:spPr>
          <a:xfrm>
            <a:off x="4812344" y="694842"/>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41"/>
          <p:cNvSpPr/>
          <p:nvPr/>
        </p:nvSpPr>
        <p:spPr>
          <a:xfrm>
            <a:off x="4939832" y="565529"/>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00" name="Google Shape;10400;p141"/>
          <p:cNvPicPr preferRelativeResize="0"/>
          <p:nvPr/>
        </p:nvPicPr>
        <p:blipFill>
          <a:blip r:embed="rId11">
            <a:alphaModFix/>
          </a:blip>
          <a:stretch>
            <a:fillRect/>
          </a:stretch>
        </p:blipFill>
        <p:spPr>
          <a:xfrm>
            <a:off x="7539528" y="171025"/>
            <a:ext cx="886372" cy="806146"/>
          </a:xfrm>
          <a:prstGeom prst="rect">
            <a:avLst/>
          </a:prstGeom>
          <a:noFill/>
          <a:ln>
            <a:noFill/>
          </a:ln>
        </p:spPr>
      </p:pic>
      <p:pic>
        <p:nvPicPr>
          <p:cNvPr id="10401" name="Google Shape;10401;p141"/>
          <p:cNvPicPr preferRelativeResize="0"/>
          <p:nvPr/>
        </p:nvPicPr>
        <p:blipFill>
          <a:blip r:embed="rId11">
            <a:alphaModFix/>
          </a:blip>
          <a:stretch>
            <a:fillRect/>
          </a:stretch>
        </p:blipFill>
        <p:spPr>
          <a:xfrm>
            <a:off x="7343167" y="375687"/>
            <a:ext cx="886372" cy="806146"/>
          </a:xfrm>
          <a:prstGeom prst="rect">
            <a:avLst/>
          </a:prstGeom>
          <a:noFill/>
          <a:ln>
            <a:noFill/>
          </a:ln>
        </p:spPr>
      </p:pic>
      <p:sp>
        <p:nvSpPr>
          <p:cNvPr id="10402" name="Google Shape;10402;p141"/>
          <p:cNvSpPr/>
          <p:nvPr/>
        </p:nvSpPr>
        <p:spPr>
          <a:xfrm>
            <a:off x="7464414" y="607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41"/>
          <p:cNvSpPr/>
          <p:nvPr/>
        </p:nvSpPr>
        <p:spPr>
          <a:xfrm>
            <a:off x="7389302" y="676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41"/>
          <p:cNvSpPr/>
          <p:nvPr/>
        </p:nvSpPr>
        <p:spPr>
          <a:xfrm>
            <a:off x="7539527" y="539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05" name="Google Shape;10405;p141"/>
          <p:cNvPicPr preferRelativeResize="0"/>
          <p:nvPr/>
        </p:nvPicPr>
        <p:blipFill>
          <a:blip r:embed="rId12">
            <a:alphaModFix/>
          </a:blip>
          <a:stretch>
            <a:fillRect/>
          </a:stretch>
        </p:blipFill>
        <p:spPr>
          <a:xfrm>
            <a:off x="7046841" y="788649"/>
            <a:ext cx="886375" cy="806156"/>
          </a:xfrm>
          <a:prstGeom prst="rect">
            <a:avLst/>
          </a:prstGeom>
          <a:noFill/>
          <a:ln>
            <a:noFill/>
          </a:ln>
        </p:spPr>
      </p:pic>
      <p:pic>
        <p:nvPicPr>
          <p:cNvPr id="10406" name="Google Shape;10406;p141"/>
          <p:cNvPicPr preferRelativeResize="0"/>
          <p:nvPr/>
        </p:nvPicPr>
        <p:blipFill>
          <a:blip r:embed="rId12">
            <a:alphaModFix/>
          </a:blip>
          <a:stretch>
            <a:fillRect/>
          </a:stretch>
        </p:blipFill>
        <p:spPr>
          <a:xfrm>
            <a:off x="6929963" y="949875"/>
            <a:ext cx="886375" cy="806156"/>
          </a:xfrm>
          <a:prstGeom prst="rect">
            <a:avLst/>
          </a:prstGeom>
          <a:noFill/>
          <a:ln>
            <a:noFill/>
          </a:ln>
        </p:spPr>
      </p:pic>
      <p:pic>
        <p:nvPicPr>
          <p:cNvPr id="10407" name="Google Shape;10407;p141"/>
          <p:cNvPicPr preferRelativeResize="0"/>
          <p:nvPr/>
        </p:nvPicPr>
        <p:blipFill>
          <a:blip r:embed="rId12">
            <a:alphaModFix/>
          </a:blip>
          <a:stretch>
            <a:fillRect/>
          </a:stretch>
        </p:blipFill>
        <p:spPr>
          <a:xfrm>
            <a:off x="6804450" y="1116844"/>
            <a:ext cx="886375" cy="806156"/>
          </a:xfrm>
          <a:prstGeom prst="rect">
            <a:avLst/>
          </a:prstGeom>
          <a:noFill/>
          <a:ln>
            <a:noFill/>
          </a:ln>
        </p:spPr>
      </p:pic>
      <p:sp>
        <p:nvSpPr>
          <p:cNvPr id="10408" name="Google Shape;10408;p141"/>
          <p:cNvSpPr/>
          <p:nvPr/>
        </p:nvSpPr>
        <p:spPr>
          <a:xfrm>
            <a:off x="5988075" y="34167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latin typeface="Times New Roman"/>
                <a:ea typeface="Times New Roman"/>
                <a:cs typeface="Times New Roman"/>
                <a:sym typeface="Times New Roman"/>
              </a:rPr>
              <a:t>Bicubic</a:t>
            </a:r>
            <a:endParaRPr sz="1000" b="1" i="1">
              <a:latin typeface="Times New Roman"/>
              <a:ea typeface="Times New Roman"/>
              <a:cs typeface="Times New Roman"/>
              <a:sym typeface="Times New Roman"/>
            </a:endParaRPr>
          </a:p>
        </p:txBody>
      </p:sp>
      <p:sp>
        <p:nvSpPr>
          <p:cNvPr id="10409" name="Google Shape;10409;p141"/>
          <p:cNvSpPr txBox="1"/>
          <p:nvPr/>
        </p:nvSpPr>
        <p:spPr>
          <a:xfrm>
            <a:off x="4126575" y="2027513"/>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Amplitude Distribution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(Interval: 40ms)</a:t>
            </a:r>
            <a:endParaRPr sz="1200">
              <a:latin typeface="Times New Roman"/>
              <a:ea typeface="Times New Roman"/>
              <a:cs typeface="Times New Roman"/>
              <a:sym typeface="Times New Roman"/>
            </a:endParaRPr>
          </a:p>
        </p:txBody>
      </p:sp>
      <p:sp>
        <p:nvSpPr>
          <p:cNvPr id="10410" name="Google Shape;10410;p141"/>
          <p:cNvSpPr txBox="1"/>
          <p:nvPr/>
        </p:nvSpPr>
        <p:spPr>
          <a:xfrm>
            <a:off x="4435513" y="173212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20ms</a:t>
            </a:r>
            <a:endParaRPr sz="1000">
              <a:latin typeface="Times New Roman"/>
              <a:ea typeface="Times New Roman"/>
              <a:cs typeface="Times New Roman"/>
              <a:sym typeface="Times New Roman"/>
            </a:endParaRPr>
          </a:p>
        </p:txBody>
      </p:sp>
      <p:sp>
        <p:nvSpPr>
          <p:cNvPr id="10411" name="Google Shape;10411;p141"/>
          <p:cNvSpPr txBox="1"/>
          <p:nvPr/>
        </p:nvSpPr>
        <p:spPr>
          <a:xfrm>
            <a:off x="4639850" y="15307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60ms</a:t>
            </a:r>
            <a:endParaRPr sz="1000">
              <a:latin typeface="Times New Roman"/>
              <a:ea typeface="Times New Roman"/>
              <a:cs typeface="Times New Roman"/>
              <a:sym typeface="Times New Roman"/>
            </a:endParaRPr>
          </a:p>
        </p:txBody>
      </p:sp>
      <p:sp>
        <p:nvSpPr>
          <p:cNvPr id="10412" name="Google Shape;10412;p141"/>
          <p:cNvSpPr txBox="1"/>
          <p:nvPr/>
        </p:nvSpPr>
        <p:spPr>
          <a:xfrm>
            <a:off x="4855838" y="13179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100ms</a:t>
            </a:r>
            <a:endParaRPr sz="1000">
              <a:latin typeface="Times New Roman"/>
              <a:ea typeface="Times New Roman"/>
              <a:cs typeface="Times New Roman"/>
              <a:sym typeface="Times New Roman"/>
            </a:endParaRPr>
          </a:p>
        </p:txBody>
      </p:sp>
      <p:sp>
        <p:nvSpPr>
          <p:cNvPr id="10413" name="Google Shape;10413;p141"/>
          <p:cNvSpPr txBox="1"/>
          <p:nvPr/>
        </p:nvSpPr>
        <p:spPr>
          <a:xfrm>
            <a:off x="5110513" y="10433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940ms</a:t>
            </a:r>
            <a:endParaRPr sz="1000">
              <a:latin typeface="Times New Roman"/>
              <a:ea typeface="Times New Roman"/>
              <a:cs typeface="Times New Roman"/>
              <a:sym typeface="Times New Roman"/>
            </a:endParaRPr>
          </a:p>
        </p:txBody>
      </p:sp>
      <p:sp>
        <p:nvSpPr>
          <p:cNvPr id="10414" name="Google Shape;10414;p141"/>
          <p:cNvSpPr txBox="1"/>
          <p:nvPr/>
        </p:nvSpPr>
        <p:spPr>
          <a:xfrm>
            <a:off x="5307125" y="88518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980ms</a:t>
            </a:r>
            <a:endParaRPr sz="1000">
              <a:latin typeface="Times New Roman"/>
              <a:ea typeface="Times New Roman"/>
              <a:cs typeface="Times New Roman"/>
              <a:sym typeface="Times New Roman"/>
            </a:endParaRPr>
          </a:p>
        </p:txBody>
      </p:sp>
      <p:sp>
        <p:nvSpPr>
          <p:cNvPr id="10415" name="Google Shape;10415;p141"/>
          <p:cNvSpPr txBox="1"/>
          <p:nvPr/>
        </p:nvSpPr>
        <p:spPr>
          <a:xfrm>
            <a:off x="4093725" y="4620000"/>
            <a:ext cx="2003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Power Distribution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(Interval: 2Hz)</a:t>
            </a:r>
            <a:endParaRPr sz="1200">
              <a:latin typeface="Times New Roman"/>
              <a:ea typeface="Times New Roman"/>
              <a:cs typeface="Times New Roman"/>
              <a:sym typeface="Times New Roman"/>
            </a:endParaRPr>
          </a:p>
        </p:txBody>
      </p:sp>
      <p:sp>
        <p:nvSpPr>
          <p:cNvPr id="10416" name="Google Shape;10416;p141"/>
          <p:cNvSpPr txBox="1"/>
          <p:nvPr/>
        </p:nvSpPr>
        <p:spPr>
          <a:xfrm>
            <a:off x="4431200" y="4391175"/>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1Hz</a:t>
            </a:r>
            <a:endParaRPr sz="1000">
              <a:latin typeface="Times New Roman"/>
              <a:ea typeface="Times New Roman"/>
              <a:cs typeface="Times New Roman"/>
              <a:sym typeface="Times New Roman"/>
            </a:endParaRPr>
          </a:p>
        </p:txBody>
      </p:sp>
      <p:sp>
        <p:nvSpPr>
          <p:cNvPr id="10417" name="Google Shape;10417;p141"/>
          <p:cNvSpPr txBox="1"/>
          <p:nvPr/>
        </p:nvSpPr>
        <p:spPr>
          <a:xfrm>
            <a:off x="4635538" y="41898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3Hz</a:t>
            </a:r>
            <a:endParaRPr sz="1000">
              <a:latin typeface="Times New Roman"/>
              <a:ea typeface="Times New Roman"/>
              <a:cs typeface="Times New Roman"/>
              <a:sym typeface="Times New Roman"/>
            </a:endParaRPr>
          </a:p>
        </p:txBody>
      </p:sp>
      <p:sp>
        <p:nvSpPr>
          <p:cNvPr id="10418" name="Google Shape;10418;p141"/>
          <p:cNvSpPr txBox="1"/>
          <p:nvPr/>
        </p:nvSpPr>
        <p:spPr>
          <a:xfrm>
            <a:off x="4851525" y="397700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5Hz</a:t>
            </a:r>
            <a:endParaRPr sz="1000">
              <a:latin typeface="Times New Roman"/>
              <a:ea typeface="Times New Roman"/>
              <a:cs typeface="Times New Roman"/>
              <a:sym typeface="Times New Roman"/>
            </a:endParaRPr>
          </a:p>
        </p:txBody>
      </p:sp>
      <p:sp>
        <p:nvSpPr>
          <p:cNvPr id="10419" name="Google Shape;10419;p141"/>
          <p:cNvSpPr txBox="1"/>
          <p:nvPr/>
        </p:nvSpPr>
        <p:spPr>
          <a:xfrm>
            <a:off x="5171700" y="3702350"/>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47Hz</a:t>
            </a:r>
            <a:endParaRPr sz="1000">
              <a:latin typeface="Times New Roman"/>
              <a:ea typeface="Times New Roman"/>
              <a:cs typeface="Times New Roman"/>
              <a:sym typeface="Times New Roman"/>
            </a:endParaRPr>
          </a:p>
        </p:txBody>
      </p:sp>
      <p:sp>
        <p:nvSpPr>
          <p:cNvPr id="10420" name="Google Shape;10420;p141"/>
          <p:cNvSpPr txBox="1"/>
          <p:nvPr/>
        </p:nvSpPr>
        <p:spPr>
          <a:xfrm>
            <a:off x="5368313" y="3544238"/>
            <a:ext cx="756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49Hz</a:t>
            </a:r>
            <a:endParaRPr sz="1000">
              <a:latin typeface="Times New Roman"/>
              <a:ea typeface="Times New Roman"/>
              <a:cs typeface="Times New Roman"/>
              <a:sym typeface="Times New Roman"/>
            </a:endParaRPr>
          </a:p>
        </p:txBody>
      </p:sp>
      <p:sp>
        <p:nvSpPr>
          <p:cNvPr id="10421" name="Google Shape;10421;p141"/>
          <p:cNvSpPr txBox="1"/>
          <p:nvPr/>
        </p:nvSpPr>
        <p:spPr>
          <a:xfrm>
            <a:off x="6389050" y="464057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a:t>
            </a:r>
            <a:r>
              <a:rPr lang="en" sz="1200">
                <a:solidFill>
                  <a:schemeClr val="dk1"/>
                </a:solidFill>
                <a:latin typeface="Times New Roman"/>
                <a:ea typeface="Times New Roman"/>
                <a:cs typeface="Times New Roman"/>
                <a:sym typeface="Times New Roman"/>
              </a:rPr>
              <a:t>EEG Topographic Maps</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0422" name="Google Shape;10422;p141"/>
          <p:cNvSpPr txBox="1"/>
          <p:nvPr/>
        </p:nvSpPr>
        <p:spPr>
          <a:xfrm>
            <a:off x="6354752" y="2033025"/>
            <a:ext cx="2313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Temporal EEG Topographic Maps</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(25 frames)</a:t>
            </a:r>
            <a:endParaRPr sz="1200">
              <a:latin typeface="Times New Roman"/>
              <a:ea typeface="Times New Roman"/>
              <a:cs typeface="Times New Roman"/>
              <a:sym typeface="Times New Roman"/>
            </a:endParaRPr>
          </a:p>
        </p:txBody>
      </p:sp>
      <p:sp>
        <p:nvSpPr>
          <p:cNvPr id="10423" name="Google Shape;10423;p141"/>
          <p:cNvSpPr txBox="1"/>
          <p:nvPr/>
        </p:nvSpPr>
        <p:spPr>
          <a:xfrm>
            <a:off x="718550" y="2017650"/>
            <a:ext cx="264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all channels in time domain (0-1s, downsampling to 100Hz)</a:t>
            </a:r>
            <a:endParaRPr sz="1300">
              <a:latin typeface="Times New Roman"/>
              <a:ea typeface="Times New Roman"/>
              <a:cs typeface="Times New Roman"/>
              <a:sym typeface="Times New Roman"/>
            </a:endParaRPr>
          </a:p>
        </p:txBody>
      </p:sp>
      <p:sp>
        <p:nvSpPr>
          <p:cNvPr id="10424" name="Google Shape;10424;p141"/>
          <p:cNvSpPr txBox="1"/>
          <p:nvPr/>
        </p:nvSpPr>
        <p:spPr>
          <a:xfrm>
            <a:off x="570475" y="4640575"/>
            <a:ext cx="307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Times New Roman"/>
                <a:ea typeface="Times New Roman"/>
                <a:cs typeface="Times New Roman"/>
                <a:sym typeface="Times New Roman"/>
              </a:rPr>
              <a:t>EEG of </a:t>
            </a:r>
            <a:r>
              <a:rPr lang="en" sz="1200">
                <a:latin typeface="Times New Roman"/>
                <a:ea typeface="Times New Roman"/>
                <a:cs typeface="Times New Roman"/>
                <a:sym typeface="Times New Roman"/>
              </a:rPr>
              <a:t>all channels in frequency domain (0-50Hz, average of 0-4s (one trial))</a:t>
            </a:r>
            <a:endParaRPr sz="1200">
              <a:latin typeface="Times New Roman"/>
              <a:ea typeface="Times New Roman"/>
              <a:cs typeface="Times New Roman"/>
              <a:sym typeface="Times New Roman"/>
            </a:endParaRPr>
          </a:p>
        </p:txBody>
      </p:sp>
      <p:sp>
        <p:nvSpPr>
          <p:cNvPr id="10425" name="Google Shape;10425;p141"/>
          <p:cNvSpPr/>
          <p:nvPr/>
        </p:nvSpPr>
        <p:spPr>
          <a:xfrm>
            <a:off x="5952275" y="746025"/>
            <a:ext cx="756600" cy="5541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i="1">
                <a:solidFill>
                  <a:schemeClr val="dk1"/>
                </a:solidFill>
                <a:latin typeface="Times New Roman"/>
                <a:ea typeface="Times New Roman"/>
                <a:cs typeface="Times New Roman"/>
                <a:sym typeface="Times New Roman"/>
              </a:rPr>
              <a:t>Bicubic</a:t>
            </a:r>
            <a:endParaRPr sz="1000" b="1" i="1">
              <a:latin typeface="Times New Roman"/>
              <a:ea typeface="Times New Roman"/>
              <a:cs typeface="Times New Roman"/>
              <a:sym typeface="Times New Roman"/>
            </a:endParaRPr>
          </a:p>
        </p:txBody>
      </p:sp>
      <p:sp>
        <p:nvSpPr>
          <p:cNvPr id="10426" name="Google Shape;10426;p141"/>
          <p:cNvSpPr/>
          <p:nvPr/>
        </p:nvSpPr>
        <p:spPr>
          <a:xfrm>
            <a:off x="3463850" y="79537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a:ea typeface="Times New Roman"/>
              <a:cs typeface="Times New Roman"/>
              <a:sym typeface="Times New Roman"/>
            </a:endParaRPr>
          </a:p>
        </p:txBody>
      </p:sp>
      <p:sp>
        <p:nvSpPr>
          <p:cNvPr id="10427" name="Google Shape;10427;p141"/>
          <p:cNvSpPr/>
          <p:nvPr/>
        </p:nvSpPr>
        <p:spPr>
          <a:xfrm>
            <a:off x="3463850" y="3441025"/>
            <a:ext cx="501300" cy="4554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a:ea typeface="Times New Roman"/>
              <a:cs typeface="Times New Roman"/>
              <a:sym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431"/>
        <p:cNvGrpSpPr/>
        <p:nvPr/>
      </p:nvGrpSpPr>
      <p:grpSpPr>
        <a:xfrm>
          <a:off x="0" y="0"/>
          <a:ext cx="0" cy="0"/>
          <a:chOff x="0" y="0"/>
          <a:chExt cx="0" cy="0"/>
        </a:xfrm>
      </p:grpSpPr>
      <p:pic>
        <p:nvPicPr>
          <p:cNvPr id="10432" name="Google Shape;10432;p142"/>
          <p:cNvPicPr preferRelativeResize="0"/>
          <p:nvPr/>
        </p:nvPicPr>
        <p:blipFill>
          <a:blip r:embed="rId3">
            <a:alphaModFix/>
          </a:blip>
          <a:stretch>
            <a:fillRect/>
          </a:stretch>
        </p:blipFill>
        <p:spPr>
          <a:xfrm>
            <a:off x="605125" y="2541500"/>
            <a:ext cx="3005123" cy="2253842"/>
          </a:xfrm>
          <a:prstGeom prst="rect">
            <a:avLst/>
          </a:prstGeom>
          <a:noFill/>
          <a:ln>
            <a:noFill/>
          </a:ln>
        </p:spPr>
      </p:pic>
      <p:pic>
        <p:nvPicPr>
          <p:cNvPr id="10433" name="Google Shape;10433;p142"/>
          <p:cNvPicPr preferRelativeResize="0"/>
          <p:nvPr/>
        </p:nvPicPr>
        <p:blipFill>
          <a:blip r:embed="rId4">
            <a:alphaModFix/>
          </a:blip>
          <a:stretch>
            <a:fillRect/>
          </a:stretch>
        </p:blipFill>
        <p:spPr>
          <a:xfrm>
            <a:off x="605125" y="121650"/>
            <a:ext cx="2823301" cy="2059565"/>
          </a:xfrm>
          <a:prstGeom prst="rect">
            <a:avLst/>
          </a:prstGeom>
          <a:noFill/>
          <a:ln>
            <a:noFill/>
          </a:ln>
        </p:spPr>
      </p:pic>
      <p:pic>
        <p:nvPicPr>
          <p:cNvPr id="10434" name="Google Shape;10434;p142"/>
          <p:cNvPicPr preferRelativeResize="0"/>
          <p:nvPr/>
        </p:nvPicPr>
        <p:blipFill>
          <a:blip r:embed="rId5">
            <a:alphaModFix/>
          </a:blip>
          <a:stretch>
            <a:fillRect/>
          </a:stretch>
        </p:blipFill>
        <p:spPr>
          <a:xfrm>
            <a:off x="4974851" y="2864088"/>
            <a:ext cx="859923" cy="862191"/>
          </a:xfrm>
          <a:prstGeom prst="rect">
            <a:avLst/>
          </a:prstGeom>
          <a:noFill/>
          <a:ln>
            <a:noFill/>
          </a:ln>
        </p:spPr>
      </p:pic>
      <p:pic>
        <p:nvPicPr>
          <p:cNvPr id="10435" name="Google Shape;10435;p142"/>
          <p:cNvPicPr preferRelativeResize="0"/>
          <p:nvPr/>
        </p:nvPicPr>
        <p:blipFill>
          <a:blip r:embed="rId5">
            <a:alphaModFix/>
          </a:blip>
          <a:stretch>
            <a:fillRect/>
          </a:stretch>
        </p:blipFill>
        <p:spPr>
          <a:xfrm>
            <a:off x="4752222" y="3034364"/>
            <a:ext cx="859923" cy="862191"/>
          </a:xfrm>
          <a:prstGeom prst="rect">
            <a:avLst/>
          </a:prstGeom>
          <a:noFill/>
          <a:ln>
            <a:noFill/>
          </a:ln>
        </p:spPr>
      </p:pic>
      <p:pic>
        <p:nvPicPr>
          <p:cNvPr id="10436" name="Google Shape;10436;p142"/>
          <p:cNvPicPr preferRelativeResize="0"/>
          <p:nvPr/>
        </p:nvPicPr>
        <p:blipFill>
          <a:blip r:embed="rId6">
            <a:alphaModFix/>
          </a:blip>
          <a:stretch>
            <a:fillRect/>
          </a:stretch>
        </p:blipFill>
        <p:spPr>
          <a:xfrm>
            <a:off x="4373438" y="3379922"/>
            <a:ext cx="859923" cy="862176"/>
          </a:xfrm>
          <a:prstGeom prst="rect">
            <a:avLst/>
          </a:prstGeom>
          <a:noFill/>
          <a:ln>
            <a:noFill/>
          </a:ln>
        </p:spPr>
      </p:pic>
      <p:pic>
        <p:nvPicPr>
          <p:cNvPr id="10437" name="Google Shape;10437;p142"/>
          <p:cNvPicPr preferRelativeResize="0"/>
          <p:nvPr/>
        </p:nvPicPr>
        <p:blipFill>
          <a:blip r:embed="rId6">
            <a:alphaModFix/>
          </a:blip>
          <a:stretch>
            <a:fillRect/>
          </a:stretch>
        </p:blipFill>
        <p:spPr>
          <a:xfrm>
            <a:off x="4202757" y="3536800"/>
            <a:ext cx="859923" cy="862176"/>
          </a:xfrm>
          <a:prstGeom prst="rect">
            <a:avLst/>
          </a:prstGeom>
          <a:noFill/>
          <a:ln>
            <a:noFill/>
          </a:ln>
        </p:spPr>
      </p:pic>
      <p:pic>
        <p:nvPicPr>
          <p:cNvPr id="10438" name="Google Shape;10438;p142"/>
          <p:cNvPicPr preferRelativeResize="0"/>
          <p:nvPr/>
        </p:nvPicPr>
        <p:blipFill>
          <a:blip r:embed="rId6">
            <a:alphaModFix/>
          </a:blip>
          <a:stretch>
            <a:fillRect/>
          </a:stretch>
        </p:blipFill>
        <p:spPr>
          <a:xfrm>
            <a:off x="4030899" y="3696412"/>
            <a:ext cx="859923" cy="862176"/>
          </a:xfrm>
          <a:prstGeom prst="rect">
            <a:avLst/>
          </a:prstGeom>
          <a:noFill/>
          <a:ln>
            <a:noFill/>
          </a:ln>
        </p:spPr>
      </p:pic>
      <p:sp>
        <p:nvSpPr>
          <p:cNvPr id="10439" name="Google Shape;10439;p142"/>
          <p:cNvSpPr/>
          <p:nvPr/>
        </p:nvSpPr>
        <p:spPr>
          <a:xfrm>
            <a:off x="4931791" y="3274669"/>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142"/>
          <p:cNvSpPr/>
          <p:nvPr/>
        </p:nvSpPr>
        <p:spPr>
          <a:xfrm>
            <a:off x="4868790" y="3338900"/>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142"/>
          <p:cNvSpPr/>
          <p:nvPr/>
        </p:nvSpPr>
        <p:spPr>
          <a:xfrm>
            <a:off x="4994791" y="3210438"/>
            <a:ext cx="43200" cy="41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42" name="Google Shape;10442;p142"/>
          <p:cNvPicPr preferRelativeResize="0"/>
          <p:nvPr/>
        </p:nvPicPr>
        <p:blipFill>
          <a:blip r:embed="rId7">
            <a:alphaModFix/>
          </a:blip>
          <a:stretch>
            <a:fillRect/>
          </a:stretch>
        </p:blipFill>
        <p:spPr>
          <a:xfrm>
            <a:off x="7240186" y="2864094"/>
            <a:ext cx="880164" cy="789121"/>
          </a:xfrm>
          <a:prstGeom prst="rect">
            <a:avLst/>
          </a:prstGeom>
          <a:noFill/>
          <a:ln>
            <a:noFill/>
          </a:ln>
        </p:spPr>
      </p:pic>
      <p:pic>
        <p:nvPicPr>
          <p:cNvPr id="10443" name="Google Shape;10443;p142"/>
          <p:cNvPicPr preferRelativeResize="0"/>
          <p:nvPr/>
        </p:nvPicPr>
        <p:blipFill>
          <a:blip r:embed="rId7">
            <a:alphaModFix/>
          </a:blip>
          <a:stretch>
            <a:fillRect/>
          </a:stretch>
        </p:blipFill>
        <p:spPr>
          <a:xfrm>
            <a:off x="7040145" y="3064437"/>
            <a:ext cx="880164" cy="789121"/>
          </a:xfrm>
          <a:prstGeom prst="rect">
            <a:avLst/>
          </a:prstGeom>
          <a:noFill/>
          <a:ln>
            <a:noFill/>
          </a:ln>
        </p:spPr>
      </p:pic>
      <p:pic>
        <p:nvPicPr>
          <p:cNvPr id="10444" name="Google Shape;10444;p142"/>
          <p:cNvPicPr preferRelativeResize="0"/>
          <p:nvPr/>
        </p:nvPicPr>
        <p:blipFill>
          <a:blip r:embed="rId8">
            <a:alphaModFix/>
          </a:blip>
          <a:stretch>
            <a:fillRect/>
          </a:stretch>
        </p:blipFill>
        <p:spPr>
          <a:xfrm>
            <a:off x="6774676" y="3468670"/>
            <a:ext cx="880152" cy="789146"/>
          </a:xfrm>
          <a:prstGeom prst="rect">
            <a:avLst/>
          </a:prstGeom>
          <a:noFill/>
          <a:ln>
            <a:noFill/>
          </a:ln>
        </p:spPr>
      </p:pic>
      <p:pic>
        <p:nvPicPr>
          <p:cNvPr id="10445" name="Google Shape;10445;p142"/>
          <p:cNvPicPr preferRelativeResize="0"/>
          <p:nvPr/>
        </p:nvPicPr>
        <p:blipFill>
          <a:blip r:embed="rId8">
            <a:alphaModFix/>
          </a:blip>
          <a:stretch>
            <a:fillRect/>
          </a:stretch>
        </p:blipFill>
        <p:spPr>
          <a:xfrm>
            <a:off x="6633943" y="3626492"/>
            <a:ext cx="880152" cy="789146"/>
          </a:xfrm>
          <a:prstGeom prst="rect">
            <a:avLst/>
          </a:prstGeom>
          <a:noFill/>
          <a:ln>
            <a:noFill/>
          </a:ln>
        </p:spPr>
      </p:pic>
      <p:pic>
        <p:nvPicPr>
          <p:cNvPr id="10446" name="Google Shape;10446;p142"/>
          <p:cNvPicPr preferRelativeResize="0"/>
          <p:nvPr/>
        </p:nvPicPr>
        <p:blipFill>
          <a:blip r:embed="rId8">
            <a:alphaModFix/>
          </a:blip>
          <a:stretch>
            <a:fillRect/>
          </a:stretch>
        </p:blipFill>
        <p:spPr>
          <a:xfrm>
            <a:off x="6516525" y="3789937"/>
            <a:ext cx="880164" cy="789156"/>
          </a:xfrm>
          <a:prstGeom prst="rect">
            <a:avLst/>
          </a:prstGeom>
          <a:noFill/>
          <a:ln>
            <a:noFill/>
          </a:ln>
        </p:spPr>
      </p:pic>
      <p:sp>
        <p:nvSpPr>
          <p:cNvPr id="10447" name="Google Shape;10447;p142"/>
          <p:cNvSpPr/>
          <p:nvPr/>
        </p:nvSpPr>
        <p:spPr>
          <a:xfrm>
            <a:off x="7157992" y="3291487"/>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42"/>
          <p:cNvSpPr/>
          <p:nvPr/>
        </p:nvSpPr>
        <p:spPr>
          <a:xfrm>
            <a:off x="7083407" y="3358656"/>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42"/>
          <p:cNvSpPr/>
          <p:nvPr/>
        </p:nvSpPr>
        <p:spPr>
          <a:xfrm>
            <a:off x="7232577" y="3224318"/>
            <a:ext cx="51000" cy="429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50" name="Google Shape;10450;p142"/>
          <p:cNvCxnSpPr/>
          <p:nvPr/>
        </p:nvCxnSpPr>
        <p:spPr>
          <a:xfrm>
            <a:off x="605125" y="2367525"/>
            <a:ext cx="7518600" cy="0"/>
          </a:xfrm>
          <a:prstGeom prst="straightConnector1">
            <a:avLst/>
          </a:prstGeom>
          <a:noFill/>
          <a:ln w="9525" cap="flat" cmpd="sng">
            <a:solidFill>
              <a:schemeClr val="dk1"/>
            </a:solidFill>
            <a:prstDash val="dot"/>
            <a:round/>
            <a:headEnd type="none" w="med" len="med"/>
            <a:tailEnd type="none" w="med" len="med"/>
          </a:ln>
        </p:spPr>
      </p:cxnSp>
      <p:pic>
        <p:nvPicPr>
          <p:cNvPr id="10451" name="Google Shape;10451;p142"/>
          <p:cNvPicPr preferRelativeResize="0"/>
          <p:nvPr/>
        </p:nvPicPr>
        <p:blipFill>
          <a:blip r:embed="rId9">
            <a:alphaModFix/>
          </a:blip>
          <a:stretch>
            <a:fillRect/>
          </a:stretch>
        </p:blipFill>
        <p:spPr>
          <a:xfrm>
            <a:off x="4845441" y="260746"/>
            <a:ext cx="859041" cy="856894"/>
          </a:xfrm>
          <a:prstGeom prst="rect">
            <a:avLst/>
          </a:prstGeom>
          <a:noFill/>
          <a:ln>
            <a:noFill/>
          </a:ln>
        </p:spPr>
      </p:pic>
      <p:pic>
        <p:nvPicPr>
          <p:cNvPr id="10452" name="Google Shape;10452;p142"/>
          <p:cNvPicPr preferRelativeResize="0"/>
          <p:nvPr/>
        </p:nvPicPr>
        <p:blipFill>
          <a:blip r:embed="rId9">
            <a:alphaModFix/>
          </a:blip>
          <a:stretch>
            <a:fillRect/>
          </a:stretch>
        </p:blipFill>
        <p:spPr>
          <a:xfrm>
            <a:off x="4655340" y="428058"/>
            <a:ext cx="859041" cy="856894"/>
          </a:xfrm>
          <a:prstGeom prst="rect">
            <a:avLst/>
          </a:prstGeom>
          <a:noFill/>
          <a:ln>
            <a:noFill/>
          </a:ln>
        </p:spPr>
      </p:pic>
      <p:pic>
        <p:nvPicPr>
          <p:cNvPr id="10453" name="Google Shape;10453;p142"/>
          <p:cNvPicPr preferRelativeResize="0"/>
          <p:nvPr/>
        </p:nvPicPr>
        <p:blipFill>
          <a:blip r:embed="rId10">
            <a:alphaModFix/>
          </a:blip>
          <a:stretch>
            <a:fillRect/>
          </a:stretch>
        </p:blipFill>
        <p:spPr>
          <a:xfrm>
            <a:off x="4279207" y="780322"/>
            <a:ext cx="892504" cy="890275"/>
          </a:xfrm>
          <a:prstGeom prst="rect">
            <a:avLst/>
          </a:prstGeom>
          <a:noFill/>
          <a:ln>
            <a:noFill/>
          </a:ln>
        </p:spPr>
      </p:pic>
      <p:pic>
        <p:nvPicPr>
          <p:cNvPr id="10454" name="Google Shape;10454;p142"/>
          <p:cNvPicPr preferRelativeResize="0"/>
          <p:nvPr/>
        </p:nvPicPr>
        <p:blipFill>
          <a:blip r:embed="rId10">
            <a:alphaModFix/>
          </a:blip>
          <a:stretch>
            <a:fillRect/>
          </a:stretch>
        </p:blipFill>
        <p:spPr>
          <a:xfrm>
            <a:off x="4126572" y="928700"/>
            <a:ext cx="892504" cy="890275"/>
          </a:xfrm>
          <a:prstGeom prst="rect">
            <a:avLst/>
          </a:prstGeom>
          <a:noFill/>
          <a:ln>
            <a:noFill/>
          </a:ln>
        </p:spPr>
      </p:pic>
      <p:pic>
        <p:nvPicPr>
          <p:cNvPr id="10455" name="Google Shape;10455;p142"/>
          <p:cNvPicPr preferRelativeResize="0"/>
          <p:nvPr/>
        </p:nvPicPr>
        <p:blipFill>
          <a:blip r:embed="rId10">
            <a:alphaModFix/>
          </a:blip>
          <a:stretch>
            <a:fillRect/>
          </a:stretch>
        </p:blipFill>
        <p:spPr>
          <a:xfrm>
            <a:off x="3958656" y="1082671"/>
            <a:ext cx="892504" cy="890275"/>
          </a:xfrm>
          <a:prstGeom prst="rect">
            <a:avLst/>
          </a:prstGeom>
          <a:noFill/>
          <a:ln>
            <a:noFill/>
          </a:ln>
        </p:spPr>
      </p:pic>
      <p:sp>
        <p:nvSpPr>
          <p:cNvPr id="10456" name="Google Shape;10456;p142"/>
          <p:cNvSpPr/>
          <p:nvPr/>
        </p:nvSpPr>
        <p:spPr>
          <a:xfrm>
            <a:off x="4865675" y="672660"/>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42"/>
          <p:cNvSpPr/>
          <p:nvPr/>
        </p:nvSpPr>
        <p:spPr>
          <a:xfrm>
            <a:off x="4801931" y="737317"/>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42"/>
          <p:cNvSpPr/>
          <p:nvPr/>
        </p:nvSpPr>
        <p:spPr>
          <a:xfrm>
            <a:off x="4929420" y="608004"/>
            <a:ext cx="43500" cy="41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59" name="Google Shape;10459;p142"/>
          <p:cNvPicPr preferRelativeResize="0"/>
          <p:nvPr/>
        </p:nvPicPr>
        <p:blipFill>
          <a:blip r:embed="rId11">
            <a:alphaModFix/>
          </a:blip>
          <a:stretch>
            <a:fillRect/>
          </a:stretch>
        </p:blipFill>
        <p:spPr>
          <a:xfrm>
            <a:off x="7233978" y="245025"/>
            <a:ext cx="886372" cy="806146"/>
          </a:xfrm>
          <a:prstGeom prst="rect">
            <a:avLst/>
          </a:prstGeom>
          <a:noFill/>
          <a:ln>
            <a:noFill/>
          </a:ln>
        </p:spPr>
      </p:pic>
      <p:pic>
        <p:nvPicPr>
          <p:cNvPr id="10460" name="Google Shape;10460;p142"/>
          <p:cNvPicPr preferRelativeResize="0"/>
          <p:nvPr/>
        </p:nvPicPr>
        <p:blipFill>
          <a:blip r:embed="rId11">
            <a:alphaModFix/>
          </a:blip>
          <a:stretch>
            <a:fillRect/>
          </a:stretch>
        </p:blipFill>
        <p:spPr>
          <a:xfrm>
            <a:off x="7037617" y="449687"/>
            <a:ext cx="886372" cy="806146"/>
          </a:xfrm>
          <a:prstGeom prst="rect">
            <a:avLst/>
          </a:prstGeom>
          <a:noFill/>
          <a:ln>
            <a:noFill/>
          </a:ln>
        </p:spPr>
      </p:pic>
      <p:sp>
        <p:nvSpPr>
          <p:cNvPr id="10461" name="Google Shape;10461;p142"/>
          <p:cNvSpPr/>
          <p:nvPr/>
        </p:nvSpPr>
        <p:spPr>
          <a:xfrm>
            <a:off x="7158864" y="681638"/>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142"/>
          <p:cNvSpPr/>
          <p:nvPr/>
        </p:nvSpPr>
        <p:spPr>
          <a:xfrm>
            <a:off x="7083752" y="750255"/>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142"/>
          <p:cNvSpPr/>
          <p:nvPr/>
        </p:nvSpPr>
        <p:spPr>
          <a:xfrm>
            <a:off x="7233977" y="613021"/>
            <a:ext cx="51300" cy="43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64" name="Google Shape;10464;p142"/>
          <p:cNvPicPr preferRelativeResize="0"/>
          <p:nvPr/>
        </p:nvPicPr>
        <p:blipFill>
          <a:blip r:embed="rId12">
            <a:alphaModFix/>
          </a:blip>
          <a:stretch>
            <a:fillRect/>
          </a:stretch>
        </p:blipFill>
        <p:spPr>
          <a:xfrm>
            <a:off x="6741291" y="862649"/>
            <a:ext cx="886375" cy="806156"/>
          </a:xfrm>
          <a:prstGeom prst="rect">
            <a:avLst/>
          </a:prstGeom>
          <a:noFill/>
          <a:ln>
            <a:noFill/>
          </a:ln>
        </p:spPr>
      </p:pic>
      <p:pic>
        <p:nvPicPr>
          <p:cNvPr id="10465" name="Google Shape;10465;p142"/>
          <p:cNvPicPr preferRelativeResize="0"/>
          <p:nvPr/>
        </p:nvPicPr>
        <p:blipFill>
          <a:blip r:embed="rId12">
            <a:alphaModFix/>
          </a:blip>
          <a:stretch>
            <a:fillRect/>
          </a:stretch>
        </p:blipFill>
        <p:spPr>
          <a:xfrm>
            <a:off x="6624413" y="1023875"/>
            <a:ext cx="886375" cy="806156"/>
          </a:xfrm>
          <a:prstGeom prst="rect">
            <a:avLst/>
          </a:prstGeom>
          <a:noFill/>
          <a:ln>
            <a:noFill/>
          </a:ln>
        </p:spPr>
      </p:pic>
      <p:pic>
        <p:nvPicPr>
          <p:cNvPr id="10466" name="Google Shape;10466;p142"/>
          <p:cNvPicPr preferRelativeResize="0"/>
          <p:nvPr/>
        </p:nvPicPr>
        <p:blipFill>
          <a:blip r:embed="rId12">
            <a:alphaModFix/>
          </a:blip>
          <a:stretch>
            <a:fillRect/>
          </a:stretch>
        </p:blipFill>
        <p:spPr>
          <a:xfrm>
            <a:off x="6498900" y="1190844"/>
            <a:ext cx="886375" cy="806156"/>
          </a:xfrm>
          <a:prstGeom prst="rect">
            <a:avLst/>
          </a:prstGeom>
          <a:noFill/>
          <a:ln>
            <a:noFill/>
          </a:ln>
        </p:spPr>
      </p:pic>
      <p:sp>
        <p:nvSpPr>
          <p:cNvPr id="10467" name="Google Shape;10467;p142"/>
          <p:cNvSpPr/>
          <p:nvPr/>
        </p:nvSpPr>
        <p:spPr>
          <a:xfrm>
            <a:off x="593772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142"/>
          <p:cNvSpPr/>
          <p:nvPr/>
        </p:nvSpPr>
        <p:spPr>
          <a:xfrm>
            <a:off x="5996550"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42"/>
          <p:cNvSpPr/>
          <p:nvPr/>
        </p:nvSpPr>
        <p:spPr>
          <a:xfrm>
            <a:off x="3498463" y="3468663"/>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42"/>
          <p:cNvSpPr/>
          <p:nvPr/>
        </p:nvSpPr>
        <p:spPr>
          <a:xfrm>
            <a:off x="3473575" y="824500"/>
            <a:ext cx="358200" cy="3663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474"/>
        <p:cNvGrpSpPr/>
        <p:nvPr/>
      </p:nvGrpSpPr>
      <p:grpSpPr>
        <a:xfrm>
          <a:off x="0" y="0"/>
          <a:ext cx="0" cy="0"/>
          <a:chOff x="0" y="0"/>
          <a:chExt cx="0" cy="0"/>
        </a:xfrm>
      </p:grpSpPr>
      <p:pic>
        <p:nvPicPr>
          <p:cNvPr id="10475" name="Google Shape;10475;p143"/>
          <p:cNvPicPr preferRelativeResize="0"/>
          <p:nvPr/>
        </p:nvPicPr>
        <p:blipFill>
          <a:blip r:embed="rId3">
            <a:alphaModFix/>
          </a:blip>
          <a:stretch>
            <a:fillRect/>
          </a:stretch>
        </p:blipFill>
        <p:spPr>
          <a:xfrm>
            <a:off x="3272313" y="957488"/>
            <a:ext cx="2599374" cy="2419350"/>
          </a:xfrm>
          <a:prstGeom prst="rect">
            <a:avLst/>
          </a:prstGeom>
          <a:noFill/>
          <a:ln>
            <a:noFill/>
          </a:ln>
        </p:spPr>
      </p:pic>
      <p:pic>
        <p:nvPicPr>
          <p:cNvPr id="10476" name="Google Shape;10476;p143"/>
          <p:cNvPicPr preferRelativeResize="0"/>
          <p:nvPr/>
        </p:nvPicPr>
        <p:blipFill>
          <a:blip r:embed="rId4">
            <a:alphaModFix/>
          </a:blip>
          <a:stretch>
            <a:fillRect/>
          </a:stretch>
        </p:blipFill>
        <p:spPr>
          <a:xfrm>
            <a:off x="365776" y="963498"/>
            <a:ext cx="2599350" cy="2407329"/>
          </a:xfrm>
          <a:prstGeom prst="rect">
            <a:avLst/>
          </a:prstGeom>
          <a:noFill/>
          <a:ln>
            <a:noFill/>
          </a:ln>
        </p:spPr>
      </p:pic>
      <p:sp>
        <p:nvSpPr>
          <p:cNvPr id="10477" name="Google Shape;10477;p143"/>
          <p:cNvSpPr txBox="1"/>
          <p:nvPr/>
        </p:nvSpPr>
        <p:spPr>
          <a:xfrm>
            <a:off x="353265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Head-like</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Topographic Map</a:t>
            </a:r>
            <a:endParaRPr sz="2000">
              <a:latin typeface="Times New Roman"/>
              <a:ea typeface="Times New Roman"/>
              <a:cs typeface="Times New Roman"/>
              <a:sym typeface="Times New Roman"/>
            </a:endParaRPr>
          </a:p>
        </p:txBody>
      </p:sp>
      <p:sp>
        <p:nvSpPr>
          <p:cNvPr id="10478" name="Google Shape;10478;p143"/>
          <p:cNvSpPr txBox="1"/>
          <p:nvPr/>
        </p:nvSpPr>
        <p:spPr>
          <a:xfrm>
            <a:off x="626100" y="3385613"/>
            <a:ext cx="2078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Two-dimensional</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Sensor Positions</a:t>
            </a:r>
            <a:endParaRPr sz="2000">
              <a:latin typeface="Times New Roman"/>
              <a:ea typeface="Times New Roman"/>
              <a:cs typeface="Times New Roman"/>
              <a:sym typeface="Times New Roman"/>
            </a:endParaRPr>
          </a:p>
        </p:txBody>
      </p:sp>
      <p:sp>
        <p:nvSpPr>
          <p:cNvPr id="10479" name="Google Shape;10479;p143"/>
          <p:cNvSpPr txBox="1"/>
          <p:nvPr/>
        </p:nvSpPr>
        <p:spPr>
          <a:xfrm>
            <a:off x="6456492" y="3385613"/>
            <a:ext cx="2046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Box-like</a:t>
            </a:r>
            <a:endParaRPr sz="2000">
              <a:latin typeface="Times New Roman"/>
              <a:ea typeface="Times New Roman"/>
              <a:cs typeface="Times New Roman"/>
              <a:sym typeface="Times New Roman"/>
            </a:endParaRPr>
          </a:p>
          <a:p>
            <a:pPr marL="0" lvl="0" indent="0" algn="ctr" rtl="0">
              <a:spcBef>
                <a:spcPts val="0"/>
              </a:spcBef>
              <a:spcAft>
                <a:spcPts val="0"/>
              </a:spcAft>
              <a:buNone/>
            </a:pPr>
            <a:r>
              <a:rPr lang="en" sz="2000">
                <a:latin typeface="Times New Roman"/>
                <a:ea typeface="Times New Roman"/>
                <a:cs typeface="Times New Roman"/>
                <a:sym typeface="Times New Roman"/>
              </a:rPr>
              <a:t>Topographic Map</a:t>
            </a:r>
            <a:endParaRPr sz="2000">
              <a:latin typeface="Times New Roman"/>
              <a:ea typeface="Times New Roman"/>
              <a:cs typeface="Times New Roman"/>
              <a:sym typeface="Times New Roman"/>
            </a:endParaRPr>
          </a:p>
        </p:txBody>
      </p:sp>
      <p:pic>
        <p:nvPicPr>
          <p:cNvPr id="10480" name="Google Shape;10480;p143"/>
          <p:cNvPicPr preferRelativeResize="0"/>
          <p:nvPr/>
        </p:nvPicPr>
        <p:blipFill>
          <a:blip r:embed="rId5">
            <a:alphaModFix/>
          </a:blip>
          <a:stretch>
            <a:fillRect/>
          </a:stretch>
        </p:blipFill>
        <p:spPr>
          <a:xfrm>
            <a:off x="6440442" y="1127813"/>
            <a:ext cx="2078699" cy="2078699"/>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484"/>
        <p:cNvGrpSpPr/>
        <p:nvPr/>
      </p:nvGrpSpPr>
      <p:grpSpPr>
        <a:xfrm>
          <a:off x="0" y="0"/>
          <a:ext cx="0" cy="0"/>
          <a:chOff x="0" y="0"/>
          <a:chExt cx="0" cy="0"/>
        </a:xfrm>
      </p:grpSpPr>
      <p:sp>
        <p:nvSpPr>
          <p:cNvPr id="10485" name="Google Shape;10485;p144"/>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86" name="Google Shape;10486;p144"/>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10487" name="Google Shape;10487;p144"/>
          <p:cNvPicPr preferRelativeResize="0"/>
          <p:nvPr/>
        </p:nvPicPr>
        <p:blipFill>
          <a:blip r:embed="rId3">
            <a:alphaModFix/>
          </a:blip>
          <a:stretch>
            <a:fillRect/>
          </a:stretch>
        </p:blipFill>
        <p:spPr>
          <a:xfrm>
            <a:off x="176449" y="172225"/>
            <a:ext cx="2260526" cy="1706398"/>
          </a:xfrm>
          <a:prstGeom prst="rect">
            <a:avLst/>
          </a:prstGeom>
          <a:noFill/>
          <a:ln>
            <a:noFill/>
          </a:ln>
        </p:spPr>
      </p:pic>
      <p:pic>
        <p:nvPicPr>
          <p:cNvPr id="10488" name="Google Shape;10488;p144"/>
          <p:cNvPicPr preferRelativeResize="0"/>
          <p:nvPr/>
        </p:nvPicPr>
        <p:blipFill>
          <a:blip r:embed="rId4">
            <a:alphaModFix/>
          </a:blip>
          <a:stretch>
            <a:fillRect/>
          </a:stretch>
        </p:blipFill>
        <p:spPr>
          <a:xfrm>
            <a:off x="77925" y="2524288"/>
            <a:ext cx="2414249" cy="1810687"/>
          </a:xfrm>
          <a:prstGeom prst="rect">
            <a:avLst/>
          </a:prstGeom>
          <a:noFill/>
          <a:ln>
            <a:noFill/>
          </a:ln>
        </p:spPr>
      </p:pic>
      <p:sp>
        <p:nvSpPr>
          <p:cNvPr id="10489" name="Google Shape;10489;p144"/>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44"/>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44"/>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2" name="Google Shape;10492;p144"/>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3" name="Google Shape;10493;p144"/>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4" name="Google Shape;10494;p144"/>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5" name="Google Shape;10495;p144"/>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6" name="Google Shape;10496;p144"/>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7" name="Google Shape;10497;p144"/>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8" name="Google Shape;10498;p144"/>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99" name="Google Shape;10499;p144"/>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0" name="Google Shape;10500;p144"/>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1" name="Google Shape;10501;p144"/>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2" name="Google Shape;10502;p144"/>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03" name="Google Shape;10503;p144"/>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4" name="Google Shape;10504;p144"/>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5" name="Google Shape;10505;p144"/>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6" name="Google Shape;10506;p144"/>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7" name="Google Shape;10507;p144"/>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8" name="Google Shape;10508;p144"/>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09" name="Google Shape;10509;p144"/>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10" name="Google Shape;10510;p144"/>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11" name="Google Shape;10511;p144"/>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2" name="Google Shape;10512;p144"/>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3" name="Google Shape;10513;p144"/>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4" name="Google Shape;10514;p144"/>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0515" name="Google Shape;10515;p144"/>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10516" name="Google Shape;10516;p144"/>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17" name="Google Shape;10517;p144"/>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18" name="Google Shape;10518;p144"/>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19" name="Google Shape;10519;p144"/>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0" name="Google Shape;10520;p144"/>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521" name="Google Shape;10521;p144"/>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2" name="Google Shape;10522;p144"/>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23" name="Google Shape;10523;p144"/>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144"/>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144"/>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26" name="Google Shape;10526;p144"/>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27" name="Google Shape;10527;p144"/>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28" name="Google Shape;10528;p144"/>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29" name="Google Shape;10529;p144"/>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30" name="Google Shape;10530;p144"/>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1" name="Google Shape;10531;p144"/>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2" name="Google Shape;10532;p144"/>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33" name="Google Shape;10533;p144"/>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4" name="Google Shape;10534;p144"/>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35" name="Google Shape;10535;p144"/>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36" name="Google Shape;10536;p144"/>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37" name="Google Shape;10537;p144"/>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38" name="Google Shape;10538;p144"/>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144"/>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144"/>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41" name="Google Shape;10541;p144"/>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42" name="Google Shape;10542;p144"/>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3" name="Google Shape;10543;p144"/>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44" name="Google Shape;10544;p144"/>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45" name="Google Shape;10545;p144"/>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46" name="Google Shape;10546;p144"/>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7" name="Google Shape;10547;p144"/>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0548" name="Google Shape;10548;p144"/>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49" name="Google Shape;10549;p144"/>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0550" name="Google Shape;10550;p144"/>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51" name="Google Shape;10551;p144"/>
          <p:cNvCxnSpPr>
            <a:stCxn id="10522" idx="3"/>
            <a:endCxn id="10537"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2" name="Google Shape;10552;p144"/>
          <p:cNvCxnSpPr>
            <a:stCxn id="10528" idx="3"/>
            <a:endCxn id="10543"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3" name="Google Shape;10553;p144"/>
          <p:cNvCxnSpPr>
            <a:stCxn id="10532" idx="3"/>
            <a:endCxn id="10547"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4" name="Google Shape;10554;p144"/>
          <p:cNvCxnSpPr>
            <a:stCxn id="10534" idx="3"/>
            <a:endCxn id="10549"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55" name="Google Shape;10555;p144"/>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556" name="Google Shape;10556;p144"/>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557" name="Google Shape;10557;p144"/>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558" name="Google Shape;10558;p144"/>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559" name="Google Shape;10559;p144"/>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560" name="Google Shape;10560;p144"/>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144"/>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144"/>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144"/>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144"/>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144"/>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6" name="Google Shape;10566;p144"/>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67" name="Google Shape;10567;p144"/>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68" name="Google Shape;10568;p144"/>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69" name="Google Shape;10569;p144"/>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0570" name="Google Shape;10570;p144"/>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144"/>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144"/>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73" name="Google Shape;10573;p144"/>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4" name="Google Shape;10574;p144"/>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5" name="Google Shape;10575;p144"/>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6" name="Google Shape;10576;p144"/>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0577" name="Google Shape;10577;p144"/>
          <p:cNvCxnSpPr>
            <a:stCxn id="10503" idx="3"/>
            <a:endCxn id="10507"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78" name="Google Shape;10578;p144"/>
          <p:cNvCxnSpPr>
            <a:stCxn id="10504" idx="3"/>
            <a:endCxn id="10508"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79" name="Google Shape;10579;p144"/>
          <p:cNvCxnSpPr>
            <a:stCxn id="10505" idx="3"/>
            <a:endCxn id="10509"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0" name="Google Shape;10580;p144"/>
          <p:cNvCxnSpPr>
            <a:stCxn id="10506" idx="3"/>
            <a:endCxn id="10510"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81" name="Google Shape;10581;p144"/>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0582" name="Google Shape;10582;p144"/>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0583" name="Google Shape;10583;p144"/>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0584" name="Google Shape;10584;p144"/>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0585" name="Google Shape;10585;p144"/>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0586" name="Google Shape;10586;p144"/>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87" name="Google Shape;10587;p144"/>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588" name="Google Shape;10588;p144"/>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144"/>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144"/>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144"/>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2" name="Google Shape;10592;p144"/>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593" name="Google Shape;10593;p144"/>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4" name="Google Shape;10594;p144"/>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595" name="Google Shape;10595;p144"/>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96" name="Google Shape;10596;p144"/>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0597" name="Google Shape;10597;p144"/>
          <p:cNvCxnSpPr>
            <a:endCxn id="10587"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98" name="Google Shape;10598;p144"/>
          <p:cNvCxnSpPr>
            <a:endCxn id="10592"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599" name="Google Shape;10599;p144"/>
          <p:cNvCxnSpPr>
            <a:endCxn id="10594"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00" name="Google Shape;10600;p144"/>
          <p:cNvCxnSpPr>
            <a:endCxn id="10596"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10601" name="Google Shape;10601;p144"/>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2" name="Google Shape;10602;p144"/>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3" name="Google Shape;10603;p144"/>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4" name="Google Shape;10604;p144"/>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05" name="Google Shape;10605;p144"/>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6" name="Google Shape;10606;p144"/>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7" name="Google Shape;10607;p144"/>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8" name="Google Shape;10608;p144"/>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0609" name="Google Shape;10609;p144"/>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44"/>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44"/>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2" name="Google Shape;10612;p144"/>
          <p:cNvCxnSpPr>
            <a:endCxn id="10605"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13" name="Google Shape;10613;p144"/>
          <p:cNvCxnSpPr>
            <a:endCxn id="10606"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14" name="Google Shape;10614;p144"/>
          <p:cNvCxnSpPr>
            <a:endCxn id="10607"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15" name="Google Shape;10615;p144"/>
          <p:cNvCxnSpPr>
            <a:endCxn id="10608"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10616" name="Google Shape;10616;p144"/>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17" name="Google Shape;10617;p144"/>
          <p:cNvCxnSpPr>
            <a:stCxn id="10587" idx="3"/>
            <a:endCxn id="10616"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10618" name="Google Shape;10618;p144"/>
          <p:cNvCxnSpPr>
            <a:stCxn id="10592" idx="3"/>
            <a:endCxn id="10616"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10619" name="Google Shape;10619;p144"/>
          <p:cNvCxnSpPr>
            <a:stCxn id="10594" idx="3"/>
            <a:endCxn id="10616"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10620" name="Google Shape;10620;p144"/>
          <p:cNvCxnSpPr>
            <a:stCxn id="10596" idx="3"/>
            <a:endCxn id="10616"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10621" name="Google Shape;10621;p144"/>
          <p:cNvCxnSpPr>
            <a:stCxn id="10605" idx="3"/>
            <a:endCxn id="10616"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10622" name="Google Shape;10622;p144"/>
          <p:cNvCxnSpPr>
            <a:stCxn id="10606" idx="3"/>
            <a:endCxn id="10616"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10623" name="Google Shape;10623;p144"/>
          <p:cNvCxnSpPr>
            <a:stCxn id="10607" idx="3"/>
            <a:endCxn id="10616"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10624" name="Google Shape;10624;p144"/>
          <p:cNvCxnSpPr>
            <a:stCxn id="10616" idx="2"/>
            <a:endCxn id="10608"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10625" name="Google Shape;10625;p144"/>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26" name="Google Shape;10626;p144"/>
          <p:cNvCxnSpPr>
            <a:stCxn id="10616"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10627" name="Google Shape;10627;p144"/>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8" name="Google Shape;10628;p144"/>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0629" name="Google Shape;10629;p144"/>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10630" name="Google Shape;10630;p144"/>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144"/>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10632" name="Google Shape;10632;p144"/>
          <p:cNvPicPr preferRelativeResize="0"/>
          <p:nvPr/>
        </p:nvPicPr>
        <p:blipFill>
          <a:blip r:embed="rId5">
            <a:alphaModFix/>
          </a:blip>
          <a:stretch>
            <a:fillRect/>
          </a:stretch>
        </p:blipFill>
        <p:spPr>
          <a:xfrm>
            <a:off x="3385325" y="2830688"/>
            <a:ext cx="756877" cy="680940"/>
          </a:xfrm>
          <a:prstGeom prst="rect">
            <a:avLst/>
          </a:prstGeom>
          <a:noFill/>
          <a:ln>
            <a:noFill/>
          </a:ln>
        </p:spPr>
      </p:pic>
      <p:pic>
        <p:nvPicPr>
          <p:cNvPr id="10633" name="Google Shape;10633;p144"/>
          <p:cNvPicPr preferRelativeResize="0"/>
          <p:nvPr/>
        </p:nvPicPr>
        <p:blipFill>
          <a:blip r:embed="rId6">
            <a:alphaModFix/>
          </a:blip>
          <a:stretch>
            <a:fillRect/>
          </a:stretch>
        </p:blipFill>
        <p:spPr>
          <a:xfrm>
            <a:off x="3128983" y="3217010"/>
            <a:ext cx="756865" cy="680959"/>
          </a:xfrm>
          <a:prstGeom prst="rect">
            <a:avLst/>
          </a:prstGeom>
          <a:noFill/>
          <a:ln>
            <a:noFill/>
          </a:ln>
        </p:spPr>
      </p:pic>
      <p:pic>
        <p:nvPicPr>
          <p:cNvPr id="10634" name="Google Shape;10634;p144"/>
          <p:cNvPicPr preferRelativeResize="0"/>
          <p:nvPr/>
        </p:nvPicPr>
        <p:blipFill>
          <a:blip r:embed="rId6">
            <a:alphaModFix/>
          </a:blip>
          <a:stretch>
            <a:fillRect/>
          </a:stretch>
        </p:blipFill>
        <p:spPr>
          <a:xfrm>
            <a:off x="3022696" y="3327718"/>
            <a:ext cx="756865" cy="680959"/>
          </a:xfrm>
          <a:prstGeom prst="rect">
            <a:avLst/>
          </a:prstGeom>
          <a:noFill/>
          <a:ln>
            <a:noFill/>
          </a:ln>
        </p:spPr>
      </p:pic>
      <p:pic>
        <p:nvPicPr>
          <p:cNvPr id="10635" name="Google Shape;10635;p144"/>
          <p:cNvPicPr preferRelativeResize="0"/>
          <p:nvPr/>
        </p:nvPicPr>
        <p:blipFill>
          <a:blip r:embed="rId6">
            <a:alphaModFix/>
          </a:blip>
          <a:stretch>
            <a:fillRect/>
          </a:stretch>
        </p:blipFill>
        <p:spPr>
          <a:xfrm>
            <a:off x="2921725" y="3442526"/>
            <a:ext cx="730516" cy="680966"/>
          </a:xfrm>
          <a:prstGeom prst="rect">
            <a:avLst/>
          </a:prstGeom>
          <a:noFill/>
          <a:ln>
            <a:noFill/>
          </a:ln>
        </p:spPr>
      </p:pic>
      <p:sp>
        <p:nvSpPr>
          <p:cNvPr id="10636" name="Google Shape;10636;p144"/>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144"/>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144"/>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39" name="Google Shape;10639;p144"/>
          <p:cNvPicPr preferRelativeResize="0"/>
          <p:nvPr/>
        </p:nvPicPr>
        <p:blipFill>
          <a:blip r:embed="rId7">
            <a:alphaModFix/>
          </a:blip>
          <a:stretch>
            <a:fillRect/>
          </a:stretch>
        </p:blipFill>
        <p:spPr>
          <a:xfrm>
            <a:off x="3381127" y="530894"/>
            <a:ext cx="709228" cy="644086"/>
          </a:xfrm>
          <a:prstGeom prst="rect">
            <a:avLst/>
          </a:prstGeom>
          <a:noFill/>
          <a:ln>
            <a:noFill/>
          </a:ln>
        </p:spPr>
      </p:pic>
      <p:sp>
        <p:nvSpPr>
          <p:cNvPr id="10640" name="Google Shape;10640;p144"/>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44"/>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144"/>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43" name="Google Shape;10643;p144"/>
          <p:cNvPicPr preferRelativeResize="0"/>
          <p:nvPr/>
        </p:nvPicPr>
        <p:blipFill>
          <a:blip r:embed="rId7">
            <a:alphaModFix/>
          </a:blip>
          <a:stretch>
            <a:fillRect/>
          </a:stretch>
        </p:blipFill>
        <p:spPr>
          <a:xfrm>
            <a:off x="3130204" y="867208"/>
            <a:ext cx="709228" cy="644086"/>
          </a:xfrm>
          <a:prstGeom prst="rect">
            <a:avLst/>
          </a:prstGeom>
          <a:noFill/>
          <a:ln>
            <a:noFill/>
          </a:ln>
        </p:spPr>
      </p:pic>
      <p:pic>
        <p:nvPicPr>
          <p:cNvPr id="10644" name="Google Shape;10644;p144"/>
          <p:cNvPicPr preferRelativeResize="0"/>
          <p:nvPr/>
        </p:nvPicPr>
        <p:blipFill>
          <a:blip r:embed="rId7">
            <a:alphaModFix/>
          </a:blip>
          <a:stretch>
            <a:fillRect/>
          </a:stretch>
        </p:blipFill>
        <p:spPr>
          <a:xfrm>
            <a:off x="3036659" y="971928"/>
            <a:ext cx="709228" cy="644086"/>
          </a:xfrm>
          <a:prstGeom prst="rect">
            <a:avLst/>
          </a:prstGeom>
          <a:noFill/>
          <a:ln>
            <a:noFill/>
          </a:ln>
        </p:spPr>
      </p:pic>
      <p:pic>
        <p:nvPicPr>
          <p:cNvPr id="10645" name="Google Shape;10645;p144"/>
          <p:cNvPicPr preferRelativeResize="0"/>
          <p:nvPr/>
        </p:nvPicPr>
        <p:blipFill>
          <a:blip r:embed="rId7">
            <a:alphaModFix/>
          </a:blip>
          <a:stretch>
            <a:fillRect/>
          </a:stretch>
        </p:blipFill>
        <p:spPr>
          <a:xfrm>
            <a:off x="2951613" y="1080527"/>
            <a:ext cx="709228" cy="644086"/>
          </a:xfrm>
          <a:prstGeom prst="rect">
            <a:avLst/>
          </a:prstGeom>
          <a:noFill/>
          <a:ln>
            <a:noFill/>
          </a:ln>
        </p:spPr>
      </p:pic>
      <p:sp>
        <p:nvSpPr>
          <p:cNvPr id="10646" name="Google Shape;10646;p144"/>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0647" name="Google Shape;10647;p144"/>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0648" name="Google Shape;10648;p144"/>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Temporal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0649" name="Google Shape;10649;p144"/>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0650" name="Google Shape;10650;p144"/>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 EEG Topographic Map Generation</a:t>
            </a:r>
            <a:endParaRPr sz="1100">
              <a:latin typeface="Times New Roman"/>
              <a:ea typeface="Times New Roman"/>
              <a:cs typeface="Times New Roman"/>
              <a:sym typeface="Times New Roman"/>
            </a:endParaRPr>
          </a:p>
        </p:txBody>
      </p:sp>
      <p:cxnSp>
        <p:nvCxnSpPr>
          <p:cNvPr id="10651" name="Google Shape;10651;p144"/>
          <p:cNvCxnSpPr>
            <a:stCxn id="10616"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10652" name="Google Shape;10652;p144"/>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(b) DSNN for Spatial-Spectral-Temporal Representation Learning</a:t>
            </a:r>
            <a:endParaRPr sz="1100">
              <a:latin typeface="Times New Roman"/>
              <a:ea typeface="Times New Roman"/>
              <a:cs typeface="Times New Roman"/>
              <a:sym typeface="Times New Roman"/>
            </a:endParaRPr>
          </a:p>
        </p:txBody>
      </p:sp>
      <p:sp>
        <p:nvSpPr>
          <p:cNvPr id="10653" name="Google Shape;10653;p144"/>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10654" name="Google Shape;10654;p144"/>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0655" name="Google Shape;10655;p144"/>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0656" name="Google Shape;10656;p144"/>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144"/>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144"/>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Softmax</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Layer</a:t>
            </a:r>
            <a:endParaRPr sz="1100">
              <a:latin typeface="Times New Roman"/>
              <a:ea typeface="Times New Roman"/>
              <a:cs typeface="Times New Roman"/>
              <a:sym typeface="Times New Roman"/>
            </a:endParaRPr>
          </a:p>
        </p:txBody>
      </p:sp>
      <p:sp>
        <p:nvSpPr>
          <p:cNvPr id="10659" name="Google Shape;10659;p144"/>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144"/>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144"/>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10662" name="Google Shape;10662;p144"/>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10663" name="Google Shape;10663;p144"/>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10664" name="Google Shape;10664;p144"/>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0665" name="Google Shape;10665;p144"/>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144"/>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0667" name="Google Shape;10667;p144"/>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144"/>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44"/>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44"/>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144"/>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144"/>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0673" name="Google Shape;10673;p144"/>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10674" name="Google Shape;10674;p144"/>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10675" name="Google Shape;10675;p144"/>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10676" name="Google Shape;10676;p144"/>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10677" name="Google Shape;10677;p144"/>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10678" name="Google Shape;10678;p144"/>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10679" name="Google Shape;10679;p144"/>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10680" name="Google Shape;10680;p144"/>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10681" name="Google Shape;10681;p144"/>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44"/>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 MI Classification</a:t>
            </a:r>
            <a:endParaRPr sz="1100">
              <a:latin typeface="Times New Roman"/>
              <a:ea typeface="Times New Roman"/>
              <a:cs typeface="Times New Roman"/>
              <a:sym typeface="Times New Roman"/>
            </a:endParaRPr>
          </a:p>
        </p:txBody>
      </p:sp>
      <p:sp>
        <p:nvSpPr>
          <p:cNvPr id="10683" name="Google Shape;10683;p144"/>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44"/>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Frequency (Hz)</a:t>
            </a:r>
            <a:endParaRPr sz="800">
              <a:solidFill>
                <a:schemeClr val="dk1"/>
              </a:solidFill>
              <a:latin typeface="Times New Roman"/>
              <a:ea typeface="Times New Roman"/>
              <a:cs typeface="Times New Roman"/>
              <a:sym typeface="Times New Roman"/>
            </a:endParaRPr>
          </a:p>
        </p:txBody>
      </p:sp>
      <p:sp>
        <p:nvSpPr>
          <p:cNvPr id="10685" name="Google Shape;10685;p144"/>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144"/>
          <p:cNvSpPr txBox="1"/>
          <p:nvPr/>
        </p:nvSpPr>
        <p:spPr>
          <a:xfrm rot="-5400000">
            <a:off x="-461922" y="3286530"/>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10687" name="Google Shape;10687;p144"/>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144"/>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p:txBody>
      </p:sp>
      <p:sp>
        <p:nvSpPr>
          <p:cNvPr id="10689" name="Google Shape;10689;p144"/>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44"/>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144"/>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EEG (64 channels)</a:t>
            </a:r>
            <a:endParaRPr sz="800">
              <a:latin typeface="Times New Roman"/>
              <a:ea typeface="Times New Roman"/>
              <a:cs typeface="Times New Roman"/>
              <a:sym typeface="Times New Roman"/>
            </a:endParaRPr>
          </a:p>
        </p:txBody>
      </p:sp>
      <p:sp>
        <p:nvSpPr>
          <p:cNvPr id="10692" name="Google Shape;10692;p144"/>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44"/>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EEG (64 channels)</a:t>
            </a:r>
            <a:endParaRPr sz="800">
              <a:solidFill>
                <a:schemeClr val="dk1"/>
              </a:solidFill>
              <a:latin typeface="Times New Roman"/>
              <a:ea typeface="Times New Roman"/>
              <a:cs typeface="Times New Roman"/>
              <a:sym typeface="Times New Roman"/>
            </a:endParaRPr>
          </a:p>
        </p:txBody>
      </p:sp>
      <p:sp>
        <p:nvSpPr>
          <p:cNvPr id="10694" name="Google Shape;10694;p144"/>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44"/>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144"/>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10697" name="Google Shape;10697;p144"/>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10698" name="Google Shape;10698;p144"/>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10699" name="Google Shape;10699;p144"/>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10700" name="Google Shape;10700;p144"/>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10701" name="Google Shape;10701;p144"/>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0702" name="Google Shape;10702;p144"/>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144"/>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44"/>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10705" name="Google Shape;10705;p144"/>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10706" name="Google Shape;10706;p144"/>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0707" name="Google Shape;10707;p144"/>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0708" name="Google Shape;10708;p144"/>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0709" name="Google Shape;10709;p144"/>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0710" name="Google Shape;10710;p144"/>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144"/>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0712" name="Google Shape;10712;p144"/>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0713" name="Google Shape;10713;p144"/>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0714" name="Google Shape;10714;p144"/>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10715" name="Google Shape;10715;p144"/>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10716" name="Google Shape;10716;p144"/>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0717" name="Google Shape;10717;p144"/>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0718" name="Google Shape;10718;p144"/>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0719" name="Google Shape;10719;p144"/>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10720" name="Google Shape;10720;p144"/>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0721" name="Google Shape;10721;p144"/>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0722" name="Google Shape;10722;p144"/>
          <p:cNvSpPr txBox="1"/>
          <p:nvPr/>
        </p:nvSpPr>
        <p:spPr>
          <a:xfrm rot="-5400000">
            <a:off x="-461922" y="8649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726"/>
        <p:cNvGrpSpPr/>
        <p:nvPr/>
      </p:nvGrpSpPr>
      <p:grpSpPr>
        <a:xfrm>
          <a:off x="0" y="0"/>
          <a:ext cx="0" cy="0"/>
          <a:chOff x="0" y="0"/>
          <a:chExt cx="0" cy="0"/>
        </a:xfrm>
      </p:grpSpPr>
      <p:pic>
        <p:nvPicPr>
          <p:cNvPr id="10727" name="Google Shape;10727;p145"/>
          <p:cNvPicPr preferRelativeResize="0"/>
          <p:nvPr/>
        </p:nvPicPr>
        <p:blipFill>
          <a:blip r:embed="rId3">
            <a:alphaModFix/>
          </a:blip>
          <a:stretch>
            <a:fillRect/>
          </a:stretch>
        </p:blipFill>
        <p:spPr>
          <a:xfrm>
            <a:off x="3272313" y="1362075"/>
            <a:ext cx="2599374" cy="2419350"/>
          </a:xfrm>
          <a:prstGeom prst="rect">
            <a:avLst/>
          </a:prstGeom>
          <a:noFill/>
          <a:ln>
            <a:noFill/>
          </a:ln>
        </p:spPr>
      </p:pic>
      <p:sp>
        <p:nvSpPr>
          <p:cNvPr id="10728" name="Google Shape;10728;p145"/>
          <p:cNvSpPr txBox="1"/>
          <p:nvPr/>
        </p:nvSpPr>
        <p:spPr>
          <a:xfrm>
            <a:off x="3602250" y="3787450"/>
            <a:ext cx="1939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head-like</a:t>
            </a:r>
            <a:endParaRPr sz="1800">
              <a:latin typeface="Times New Roman"/>
              <a:ea typeface="Times New Roman"/>
              <a:cs typeface="Times New Roman"/>
              <a:sym typeface="Times New Roman"/>
            </a:endParaRPr>
          </a:p>
          <a:p>
            <a:pPr marL="0" lvl="0" indent="0" algn="ctr" rtl="0">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sp>
        <p:nvSpPr>
          <p:cNvPr id="10729" name="Google Shape;10729;p145"/>
          <p:cNvSpPr txBox="1"/>
          <p:nvPr/>
        </p:nvSpPr>
        <p:spPr>
          <a:xfrm>
            <a:off x="1084200" y="3787450"/>
            <a:ext cx="1162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sensor positions</a:t>
            </a:r>
            <a:endParaRPr sz="1800">
              <a:latin typeface="Times New Roman"/>
              <a:ea typeface="Times New Roman"/>
              <a:cs typeface="Times New Roman"/>
              <a:sym typeface="Times New Roman"/>
            </a:endParaRPr>
          </a:p>
        </p:txBody>
      </p:sp>
      <p:sp>
        <p:nvSpPr>
          <p:cNvPr id="10730" name="Google Shape;10730;p145"/>
          <p:cNvSpPr txBox="1"/>
          <p:nvPr/>
        </p:nvSpPr>
        <p:spPr>
          <a:xfrm>
            <a:off x="6600601" y="3787450"/>
            <a:ext cx="1797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box-like</a:t>
            </a:r>
            <a:endParaRPr sz="1800">
              <a:latin typeface="Times New Roman"/>
              <a:ea typeface="Times New Roman"/>
              <a:cs typeface="Times New Roman"/>
              <a:sym typeface="Times New Roman"/>
            </a:endParaRPr>
          </a:p>
          <a:p>
            <a:pPr marL="0" lvl="0" indent="0" algn="ctr" rtl="0">
              <a:spcBef>
                <a:spcPts val="0"/>
              </a:spcBef>
              <a:spcAft>
                <a:spcPts val="0"/>
              </a:spcAft>
              <a:buNone/>
            </a:pPr>
            <a:r>
              <a:rPr lang="en" sz="1800">
                <a:latin typeface="Times New Roman"/>
                <a:ea typeface="Times New Roman"/>
                <a:cs typeface="Times New Roman"/>
                <a:sym typeface="Times New Roman"/>
              </a:rPr>
              <a:t>topographic map</a:t>
            </a:r>
            <a:endParaRPr sz="1800">
              <a:latin typeface="Times New Roman"/>
              <a:ea typeface="Times New Roman"/>
              <a:cs typeface="Times New Roman"/>
              <a:sym typeface="Times New Roman"/>
            </a:endParaRPr>
          </a:p>
        </p:txBody>
      </p:sp>
      <p:pic>
        <p:nvPicPr>
          <p:cNvPr id="10731" name="Google Shape;10731;p145"/>
          <p:cNvPicPr preferRelativeResize="0"/>
          <p:nvPr/>
        </p:nvPicPr>
        <p:blipFill>
          <a:blip r:embed="rId4">
            <a:alphaModFix/>
          </a:blip>
          <a:stretch>
            <a:fillRect/>
          </a:stretch>
        </p:blipFill>
        <p:spPr>
          <a:xfrm>
            <a:off x="6459750" y="1538413"/>
            <a:ext cx="2078699" cy="2078699"/>
          </a:xfrm>
          <a:prstGeom prst="rect">
            <a:avLst/>
          </a:prstGeom>
          <a:noFill/>
          <a:ln>
            <a:noFill/>
          </a:ln>
        </p:spPr>
      </p:pic>
      <p:pic>
        <p:nvPicPr>
          <p:cNvPr id="10732" name="Google Shape;10732;p145"/>
          <p:cNvPicPr preferRelativeResize="0"/>
          <p:nvPr/>
        </p:nvPicPr>
        <p:blipFill>
          <a:blip r:embed="rId5">
            <a:alphaModFix/>
          </a:blip>
          <a:stretch>
            <a:fillRect/>
          </a:stretch>
        </p:blipFill>
        <p:spPr>
          <a:xfrm>
            <a:off x="418674" y="1368088"/>
            <a:ext cx="2493552" cy="2419351"/>
          </a:xfrm>
          <a:prstGeom prst="rect">
            <a:avLst/>
          </a:prstGeom>
          <a:noFill/>
          <a:ln>
            <a:noFill/>
          </a:ln>
        </p:spPr>
      </p:pic>
      <p:sp>
        <p:nvSpPr>
          <p:cNvPr id="10733" name="Google Shape;10733;p145"/>
          <p:cNvSpPr txBox="1"/>
          <p:nvPr/>
        </p:nvSpPr>
        <p:spPr>
          <a:xfrm>
            <a:off x="6790650" y="3533650"/>
            <a:ext cx="1416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latin typeface="Times New Roman"/>
                <a:ea typeface="Times New Roman"/>
                <a:cs typeface="Times New Roman"/>
                <a:sym typeface="Times New Roman"/>
              </a:rPr>
              <a:t>(32 x 32)</a:t>
            </a:r>
            <a:endParaRPr i="1">
              <a:latin typeface="Times New Roman"/>
              <a:ea typeface="Times New Roman"/>
              <a:cs typeface="Times New Roman"/>
              <a:sym typeface="Times New Roman"/>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737"/>
        <p:cNvGrpSpPr/>
        <p:nvPr/>
      </p:nvGrpSpPr>
      <p:grpSpPr>
        <a:xfrm>
          <a:off x="0" y="0"/>
          <a:ext cx="0" cy="0"/>
          <a:chOff x="0" y="0"/>
          <a:chExt cx="0" cy="0"/>
        </a:xfrm>
      </p:grpSpPr>
      <p:pic>
        <p:nvPicPr>
          <p:cNvPr id="10738" name="Google Shape;10738;p146"/>
          <p:cNvPicPr preferRelativeResize="0"/>
          <p:nvPr/>
        </p:nvPicPr>
        <p:blipFill>
          <a:blip r:embed="rId3">
            <a:alphaModFix/>
          </a:blip>
          <a:stretch>
            <a:fillRect/>
          </a:stretch>
        </p:blipFill>
        <p:spPr>
          <a:xfrm>
            <a:off x="449413" y="2072150"/>
            <a:ext cx="3545370" cy="2537226"/>
          </a:xfrm>
          <a:prstGeom prst="rect">
            <a:avLst/>
          </a:prstGeom>
          <a:noFill/>
          <a:ln>
            <a:noFill/>
          </a:ln>
        </p:spPr>
      </p:pic>
      <p:pic>
        <p:nvPicPr>
          <p:cNvPr id="10739" name="Google Shape;10739;p146"/>
          <p:cNvPicPr preferRelativeResize="0"/>
          <p:nvPr/>
        </p:nvPicPr>
        <p:blipFill>
          <a:blip r:embed="rId4">
            <a:alphaModFix/>
          </a:blip>
          <a:stretch>
            <a:fillRect/>
          </a:stretch>
        </p:blipFill>
        <p:spPr>
          <a:xfrm>
            <a:off x="4644513" y="2072150"/>
            <a:ext cx="3421225" cy="2537226"/>
          </a:xfrm>
          <a:prstGeom prst="rect">
            <a:avLst/>
          </a:prstGeom>
          <a:noFill/>
          <a:ln>
            <a:noFill/>
          </a:ln>
        </p:spPr>
      </p:pic>
      <p:pic>
        <p:nvPicPr>
          <p:cNvPr id="10740" name="Google Shape;10740;p146"/>
          <p:cNvPicPr preferRelativeResize="0"/>
          <p:nvPr/>
        </p:nvPicPr>
        <p:blipFill rotWithShape="1">
          <a:blip r:embed="rId5">
            <a:alphaModFix/>
          </a:blip>
          <a:srcRect l="11596" r="44395"/>
          <a:stretch/>
        </p:blipFill>
        <p:spPr>
          <a:xfrm>
            <a:off x="1116425" y="1152575"/>
            <a:ext cx="2806513" cy="709975"/>
          </a:xfrm>
          <a:prstGeom prst="rect">
            <a:avLst/>
          </a:prstGeom>
          <a:noFill/>
          <a:ln>
            <a:noFill/>
          </a:ln>
        </p:spPr>
      </p:pic>
      <p:sp>
        <p:nvSpPr>
          <p:cNvPr id="10741" name="Google Shape;10741;p146"/>
          <p:cNvSpPr/>
          <p:nvPr/>
        </p:nvSpPr>
        <p:spPr>
          <a:xfrm>
            <a:off x="1968256" y="2342226"/>
            <a:ext cx="264900" cy="19827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146"/>
          <p:cNvSpPr/>
          <p:nvPr/>
        </p:nvSpPr>
        <p:spPr>
          <a:xfrm>
            <a:off x="5759668" y="2300451"/>
            <a:ext cx="306900" cy="19827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46"/>
          <p:cNvSpPr/>
          <p:nvPr/>
        </p:nvSpPr>
        <p:spPr>
          <a:xfrm>
            <a:off x="409925" y="6175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Right Fist</a:t>
            </a:r>
            <a:endParaRPr sz="400"/>
          </a:p>
        </p:txBody>
      </p:sp>
      <p:sp>
        <p:nvSpPr>
          <p:cNvPr id="10744" name="Google Shape;10744;p146"/>
          <p:cNvSpPr/>
          <p:nvPr/>
        </p:nvSpPr>
        <p:spPr>
          <a:xfrm>
            <a:off x="409925" y="13821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Left Fist</a:t>
            </a:r>
            <a:endParaRPr sz="400"/>
          </a:p>
        </p:txBody>
      </p:sp>
      <p:pic>
        <p:nvPicPr>
          <p:cNvPr id="10745" name="Google Shape;10745;p146"/>
          <p:cNvPicPr preferRelativeResize="0"/>
          <p:nvPr/>
        </p:nvPicPr>
        <p:blipFill rotWithShape="1">
          <a:blip r:embed="rId6">
            <a:alphaModFix/>
          </a:blip>
          <a:srcRect l="11798" r="44582"/>
          <a:stretch/>
        </p:blipFill>
        <p:spPr>
          <a:xfrm>
            <a:off x="5067550" y="387925"/>
            <a:ext cx="3000550" cy="765800"/>
          </a:xfrm>
          <a:prstGeom prst="rect">
            <a:avLst/>
          </a:prstGeom>
          <a:noFill/>
          <a:ln>
            <a:noFill/>
          </a:ln>
        </p:spPr>
      </p:pic>
      <p:sp>
        <p:nvSpPr>
          <p:cNvPr id="10746" name="Google Shape;10746;p146"/>
          <p:cNvSpPr/>
          <p:nvPr/>
        </p:nvSpPr>
        <p:spPr>
          <a:xfrm>
            <a:off x="4473250" y="61751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Both Hands</a:t>
            </a:r>
            <a:endParaRPr sz="400"/>
          </a:p>
        </p:txBody>
      </p:sp>
      <p:pic>
        <p:nvPicPr>
          <p:cNvPr id="10747" name="Google Shape;10747;p146"/>
          <p:cNvPicPr preferRelativeResize="0"/>
          <p:nvPr/>
        </p:nvPicPr>
        <p:blipFill rotWithShape="1">
          <a:blip r:embed="rId7">
            <a:alphaModFix/>
          </a:blip>
          <a:srcRect l="11875" r="44578"/>
          <a:stretch/>
        </p:blipFill>
        <p:spPr>
          <a:xfrm>
            <a:off x="5067550" y="1124002"/>
            <a:ext cx="3000550" cy="767134"/>
          </a:xfrm>
          <a:prstGeom prst="rect">
            <a:avLst/>
          </a:prstGeom>
          <a:noFill/>
          <a:ln>
            <a:noFill/>
          </a:ln>
        </p:spPr>
      </p:pic>
      <p:sp>
        <p:nvSpPr>
          <p:cNvPr id="10748" name="Google Shape;10748;p146"/>
          <p:cNvSpPr/>
          <p:nvPr/>
        </p:nvSpPr>
        <p:spPr>
          <a:xfrm>
            <a:off x="4473250" y="138215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Both </a:t>
            </a:r>
            <a:endParaRPr sz="900"/>
          </a:p>
          <a:p>
            <a:pPr marL="0" lvl="0" indent="0" algn="ctr" rtl="0">
              <a:spcBef>
                <a:spcPts val="0"/>
              </a:spcBef>
              <a:spcAft>
                <a:spcPts val="0"/>
              </a:spcAft>
              <a:buNone/>
            </a:pPr>
            <a:r>
              <a:rPr lang="en" sz="900"/>
              <a:t>Feet</a:t>
            </a:r>
            <a:endParaRPr sz="400"/>
          </a:p>
        </p:txBody>
      </p:sp>
      <p:cxnSp>
        <p:nvCxnSpPr>
          <p:cNvPr id="10749" name="Google Shape;10749;p146"/>
          <p:cNvCxnSpPr/>
          <p:nvPr/>
        </p:nvCxnSpPr>
        <p:spPr>
          <a:xfrm rot="10800000">
            <a:off x="2100713" y="1974213"/>
            <a:ext cx="0" cy="288600"/>
          </a:xfrm>
          <a:prstGeom prst="straightConnector1">
            <a:avLst/>
          </a:prstGeom>
          <a:noFill/>
          <a:ln w="9525" cap="flat" cmpd="sng">
            <a:solidFill>
              <a:schemeClr val="dk1"/>
            </a:solidFill>
            <a:prstDash val="solid"/>
            <a:round/>
            <a:headEnd type="none" w="med" len="med"/>
            <a:tailEnd type="triangle" w="med" len="med"/>
          </a:ln>
        </p:spPr>
      </p:cxnSp>
      <p:pic>
        <p:nvPicPr>
          <p:cNvPr id="10750" name="Google Shape;10750;p146"/>
          <p:cNvPicPr preferRelativeResize="0"/>
          <p:nvPr/>
        </p:nvPicPr>
        <p:blipFill rotWithShape="1">
          <a:blip r:embed="rId8">
            <a:alphaModFix/>
          </a:blip>
          <a:srcRect l="46884" r="9517"/>
          <a:stretch/>
        </p:blipFill>
        <p:spPr>
          <a:xfrm>
            <a:off x="1116425" y="387925"/>
            <a:ext cx="2780426" cy="709971"/>
          </a:xfrm>
          <a:prstGeom prst="rect">
            <a:avLst/>
          </a:prstGeom>
          <a:noFill/>
          <a:ln>
            <a:noFill/>
          </a:ln>
        </p:spPr>
      </p:pic>
      <p:cxnSp>
        <p:nvCxnSpPr>
          <p:cNvPr id="10751" name="Google Shape;10751;p146"/>
          <p:cNvCxnSpPr/>
          <p:nvPr/>
        </p:nvCxnSpPr>
        <p:spPr>
          <a:xfrm rot="10800000">
            <a:off x="5913113" y="1932438"/>
            <a:ext cx="0" cy="288600"/>
          </a:xfrm>
          <a:prstGeom prst="straightConnector1">
            <a:avLst/>
          </a:prstGeom>
          <a:noFill/>
          <a:ln w="9525" cap="flat" cmpd="sng">
            <a:solidFill>
              <a:schemeClr val="dk1"/>
            </a:solidFill>
            <a:prstDash val="solid"/>
            <a:round/>
            <a:headEnd type="none" w="med" len="med"/>
            <a:tailEnd type="triangle" w="med" len="med"/>
          </a:ln>
        </p:spPr>
      </p:cxnSp>
      <p:sp>
        <p:nvSpPr>
          <p:cNvPr id="10752" name="Google Shape;10752;p146"/>
          <p:cNvSpPr/>
          <p:nvPr/>
        </p:nvSpPr>
        <p:spPr>
          <a:xfrm>
            <a:off x="478650"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146"/>
          <p:cNvSpPr/>
          <p:nvPr/>
        </p:nvSpPr>
        <p:spPr>
          <a:xfrm>
            <a:off x="4611675" y="417875"/>
            <a:ext cx="3486900" cy="1398000"/>
          </a:xfrm>
          <a:prstGeom prst="roundRect">
            <a:avLst>
              <a:gd name="adj" fmla="val 16667"/>
            </a:avLst>
          </a:prstGeom>
          <a:no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757"/>
        <p:cNvGrpSpPr/>
        <p:nvPr/>
      </p:nvGrpSpPr>
      <p:grpSpPr>
        <a:xfrm>
          <a:off x="0" y="0"/>
          <a:ext cx="0" cy="0"/>
          <a:chOff x="0" y="0"/>
          <a:chExt cx="0" cy="0"/>
        </a:xfrm>
      </p:grpSpPr>
      <p:pic>
        <p:nvPicPr>
          <p:cNvPr id="10758" name="Google Shape;10758;p147"/>
          <p:cNvPicPr preferRelativeResize="0"/>
          <p:nvPr/>
        </p:nvPicPr>
        <p:blipFill>
          <a:blip r:embed="rId3">
            <a:alphaModFix/>
          </a:blip>
          <a:stretch>
            <a:fillRect/>
          </a:stretch>
        </p:blipFill>
        <p:spPr>
          <a:xfrm>
            <a:off x="4461250" y="1875550"/>
            <a:ext cx="3885276" cy="2920201"/>
          </a:xfrm>
          <a:prstGeom prst="rect">
            <a:avLst/>
          </a:prstGeom>
          <a:noFill/>
          <a:ln>
            <a:noFill/>
          </a:ln>
        </p:spPr>
      </p:pic>
      <p:sp>
        <p:nvSpPr>
          <p:cNvPr id="10759" name="Google Shape;10759;p147"/>
          <p:cNvSpPr/>
          <p:nvPr/>
        </p:nvSpPr>
        <p:spPr>
          <a:xfrm>
            <a:off x="6412087" y="2196442"/>
            <a:ext cx="649800" cy="22785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60" name="Google Shape;10760;p147"/>
          <p:cNvPicPr preferRelativeResize="0"/>
          <p:nvPr/>
        </p:nvPicPr>
        <p:blipFill>
          <a:blip r:embed="rId4">
            <a:alphaModFix/>
          </a:blip>
          <a:stretch>
            <a:fillRect/>
          </a:stretch>
        </p:blipFill>
        <p:spPr>
          <a:xfrm>
            <a:off x="339675" y="1958450"/>
            <a:ext cx="3992177" cy="2837299"/>
          </a:xfrm>
          <a:prstGeom prst="rect">
            <a:avLst/>
          </a:prstGeom>
          <a:noFill/>
          <a:ln>
            <a:noFill/>
          </a:ln>
        </p:spPr>
      </p:pic>
      <p:sp>
        <p:nvSpPr>
          <p:cNvPr id="10761" name="Google Shape;10761;p147"/>
          <p:cNvSpPr/>
          <p:nvPr/>
        </p:nvSpPr>
        <p:spPr>
          <a:xfrm>
            <a:off x="2078771" y="2270484"/>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147"/>
          <p:cNvSpPr/>
          <p:nvPr/>
        </p:nvSpPr>
        <p:spPr>
          <a:xfrm>
            <a:off x="449425" y="760900"/>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Right Fist</a:t>
            </a:r>
            <a:endParaRPr sz="400">
              <a:latin typeface="Times New Roman"/>
              <a:ea typeface="Times New Roman"/>
              <a:cs typeface="Times New Roman"/>
              <a:sym typeface="Times New Roman"/>
            </a:endParaRPr>
          </a:p>
        </p:txBody>
      </p:sp>
      <p:sp>
        <p:nvSpPr>
          <p:cNvPr id="10763" name="Google Shape;10763;p147"/>
          <p:cNvSpPr/>
          <p:nvPr/>
        </p:nvSpPr>
        <p:spPr>
          <a:xfrm>
            <a:off x="449425" y="14641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Left Fist</a:t>
            </a:r>
            <a:endParaRPr sz="400">
              <a:latin typeface="Times New Roman"/>
              <a:ea typeface="Times New Roman"/>
              <a:cs typeface="Times New Roman"/>
              <a:sym typeface="Times New Roman"/>
            </a:endParaRPr>
          </a:p>
        </p:txBody>
      </p:sp>
      <p:sp>
        <p:nvSpPr>
          <p:cNvPr id="10764" name="Google Shape;10764;p147"/>
          <p:cNvSpPr/>
          <p:nvPr/>
        </p:nvSpPr>
        <p:spPr>
          <a:xfrm>
            <a:off x="4473250" y="760888"/>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Both Hands</a:t>
            </a:r>
            <a:endParaRPr sz="400">
              <a:latin typeface="Times New Roman"/>
              <a:ea typeface="Times New Roman"/>
              <a:cs typeface="Times New Roman"/>
              <a:sym typeface="Times New Roman"/>
            </a:endParaRPr>
          </a:p>
        </p:txBody>
      </p:sp>
      <p:sp>
        <p:nvSpPr>
          <p:cNvPr id="10765" name="Google Shape;10765;p147"/>
          <p:cNvSpPr/>
          <p:nvPr/>
        </p:nvSpPr>
        <p:spPr>
          <a:xfrm>
            <a:off x="4473250" y="1447775"/>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Both </a:t>
            </a:r>
            <a:endParaRPr sz="900">
              <a:latin typeface="Times New Roman"/>
              <a:ea typeface="Times New Roman"/>
              <a:cs typeface="Times New Roman"/>
              <a:sym typeface="Times New Roman"/>
            </a:endParaRPr>
          </a:p>
          <a:p>
            <a:pPr marL="0" lvl="0" indent="0" algn="ctr" rtl="0">
              <a:spcBef>
                <a:spcPts val="0"/>
              </a:spcBef>
              <a:spcAft>
                <a:spcPts val="0"/>
              </a:spcAft>
              <a:buNone/>
            </a:pPr>
            <a:r>
              <a:rPr lang="en" sz="900">
                <a:latin typeface="Times New Roman"/>
                <a:ea typeface="Times New Roman"/>
                <a:cs typeface="Times New Roman"/>
                <a:sym typeface="Times New Roman"/>
              </a:rPr>
              <a:t>Feet</a:t>
            </a:r>
            <a:endParaRPr sz="400">
              <a:latin typeface="Times New Roman"/>
              <a:ea typeface="Times New Roman"/>
              <a:cs typeface="Times New Roman"/>
              <a:sym typeface="Times New Roman"/>
            </a:endParaRPr>
          </a:p>
        </p:txBody>
      </p:sp>
      <p:cxnSp>
        <p:nvCxnSpPr>
          <p:cNvPr id="10766" name="Google Shape;10766;p147"/>
          <p:cNvCxnSpPr/>
          <p:nvPr/>
        </p:nvCxnSpPr>
        <p:spPr>
          <a:xfrm rot="10800000">
            <a:off x="2378375" y="1896775"/>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10767" name="Google Shape;10767;p147"/>
          <p:cNvCxnSpPr/>
          <p:nvPr/>
        </p:nvCxnSpPr>
        <p:spPr>
          <a:xfrm rot="10800000">
            <a:off x="6853388" y="1836613"/>
            <a:ext cx="0" cy="288600"/>
          </a:xfrm>
          <a:prstGeom prst="straightConnector1">
            <a:avLst/>
          </a:prstGeom>
          <a:noFill/>
          <a:ln w="9525" cap="flat" cmpd="sng">
            <a:solidFill>
              <a:schemeClr val="dk1"/>
            </a:solidFill>
            <a:prstDash val="solid"/>
            <a:round/>
            <a:headEnd type="none" w="med" len="med"/>
            <a:tailEnd type="triangle" w="med" len="med"/>
          </a:ln>
        </p:spPr>
      </p:cxnSp>
      <p:cxnSp>
        <p:nvCxnSpPr>
          <p:cNvPr id="10768" name="Google Shape;10768;p147"/>
          <p:cNvCxnSpPr/>
          <p:nvPr/>
        </p:nvCxnSpPr>
        <p:spPr>
          <a:xfrm>
            <a:off x="151950" y="1237950"/>
            <a:ext cx="8304000" cy="0"/>
          </a:xfrm>
          <a:prstGeom prst="straightConnector1">
            <a:avLst/>
          </a:prstGeom>
          <a:noFill/>
          <a:ln w="9525" cap="flat" cmpd="sng">
            <a:solidFill>
              <a:schemeClr val="dk1"/>
            </a:solidFill>
            <a:prstDash val="solid"/>
            <a:round/>
            <a:headEnd type="none" w="med" len="med"/>
            <a:tailEnd type="triangle" w="med" len="med"/>
          </a:ln>
        </p:spPr>
      </p:cxnSp>
      <p:sp>
        <p:nvSpPr>
          <p:cNvPr id="10769" name="Google Shape;10769;p147"/>
          <p:cNvSpPr/>
          <p:nvPr/>
        </p:nvSpPr>
        <p:spPr>
          <a:xfrm>
            <a:off x="8065725" y="1276863"/>
            <a:ext cx="706500" cy="25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Time</a:t>
            </a:r>
            <a:endParaRPr sz="400">
              <a:latin typeface="Times New Roman"/>
              <a:ea typeface="Times New Roman"/>
              <a:cs typeface="Times New Roman"/>
              <a:sym typeface="Times New Roman"/>
            </a:endParaRPr>
          </a:p>
        </p:txBody>
      </p:sp>
      <p:pic>
        <p:nvPicPr>
          <p:cNvPr id="10770" name="Google Shape;10770;p147"/>
          <p:cNvPicPr preferRelativeResize="0"/>
          <p:nvPr/>
        </p:nvPicPr>
        <p:blipFill>
          <a:blip r:embed="rId5">
            <a:alphaModFix/>
          </a:blip>
          <a:stretch>
            <a:fillRect/>
          </a:stretch>
        </p:blipFill>
        <p:spPr>
          <a:xfrm>
            <a:off x="1116425" y="1299613"/>
            <a:ext cx="2776809" cy="535500"/>
          </a:xfrm>
          <a:prstGeom prst="rect">
            <a:avLst/>
          </a:prstGeom>
          <a:noFill/>
          <a:ln>
            <a:noFill/>
          </a:ln>
        </p:spPr>
      </p:pic>
      <p:pic>
        <p:nvPicPr>
          <p:cNvPr id="10771" name="Google Shape;10771;p147"/>
          <p:cNvPicPr preferRelativeResize="0"/>
          <p:nvPr/>
        </p:nvPicPr>
        <p:blipFill>
          <a:blip r:embed="rId6">
            <a:alphaModFix/>
          </a:blip>
          <a:stretch>
            <a:fillRect/>
          </a:stretch>
        </p:blipFill>
        <p:spPr>
          <a:xfrm>
            <a:off x="5067550" y="1276875"/>
            <a:ext cx="2829542" cy="559750"/>
          </a:xfrm>
          <a:prstGeom prst="rect">
            <a:avLst/>
          </a:prstGeom>
          <a:noFill/>
          <a:ln>
            <a:noFill/>
          </a:ln>
        </p:spPr>
      </p:pic>
      <p:sp>
        <p:nvSpPr>
          <p:cNvPr id="10772" name="Google Shape;10772;p147"/>
          <p:cNvSpPr/>
          <p:nvPr/>
        </p:nvSpPr>
        <p:spPr>
          <a:xfrm>
            <a:off x="2889377" y="2274225"/>
            <a:ext cx="603900" cy="22056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73" name="Google Shape;10773;p147"/>
          <p:cNvCxnSpPr/>
          <p:nvPr/>
        </p:nvCxnSpPr>
        <p:spPr>
          <a:xfrm rot="10800000">
            <a:off x="3155175" y="1910350"/>
            <a:ext cx="0" cy="288600"/>
          </a:xfrm>
          <a:prstGeom prst="straightConnector1">
            <a:avLst/>
          </a:prstGeom>
          <a:noFill/>
          <a:ln w="9525" cap="flat" cmpd="sng">
            <a:solidFill>
              <a:schemeClr val="dk1"/>
            </a:solidFill>
            <a:prstDash val="solid"/>
            <a:round/>
            <a:headEnd type="none" w="med" len="med"/>
            <a:tailEnd type="triangle" w="med" len="med"/>
          </a:ln>
        </p:spPr>
      </p:cxnSp>
      <p:pic>
        <p:nvPicPr>
          <p:cNvPr id="10774" name="Google Shape;10774;p147"/>
          <p:cNvPicPr preferRelativeResize="0"/>
          <p:nvPr/>
        </p:nvPicPr>
        <p:blipFill>
          <a:blip r:embed="rId7">
            <a:alphaModFix/>
          </a:blip>
          <a:stretch>
            <a:fillRect/>
          </a:stretch>
        </p:blipFill>
        <p:spPr>
          <a:xfrm>
            <a:off x="5067550" y="617225"/>
            <a:ext cx="2829549" cy="538150"/>
          </a:xfrm>
          <a:prstGeom prst="rect">
            <a:avLst/>
          </a:prstGeom>
          <a:noFill/>
          <a:ln>
            <a:noFill/>
          </a:ln>
        </p:spPr>
      </p:pic>
      <p:pic>
        <p:nvPicPr>
          <p:cNvPr id="10775" name="Google Shape;10775;p147"/>
          <p:cNvPicPr preferRelativeResize="0"/>
          <p:nvPr/>
        </p:nvPicPr>
        <p:blipFill rotWithShape="1">
          <a:blip r:embed="rId8">
            <a:alphaModFix/>
          </a:blip>
          <a:srcRect l="10696" t="8479" r="8639" b="9754"/>
          <a:stretch/>
        </p:blipFill>
        <p:spPr>
          <a:xfrm>
            <a:off x="1090050" y="612770"/>
            <a:ext cx="2829548" cy="563505"/>
          </a:xfrm>
          <a:prstGeom prst="rect">
            <a:avLst/>
          </a:prstGeom>
          <a:noFill/>
          <a:ln>
            <a:noFill/>
          </a:ln>
        </p:spPr>
      </p:pic>
      <p:sp>
        <p:nvSpPr>
          <p:cNvPr id="10776" name="Google Shape;10776;p147"/>
          <p:cNvSpPr txBox="1"/>
          <p:nvPr/>
        </p:nvSpPr>
        <p:spPr>
          <a:xfrm>
            <a:off x="1656500" y="2095225"/>
            <a:ext cx="2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777" name="Google Shape;10777;p147"/>
          <p:cNvSpPr txBox="1"/>
          <p:nvPr/>
        </p:nvSpPr>
        <p:spPr>
          <a:xfrm>
            <a:off x="1966625" y="2012025"/>
            <a:ext cx="218100" cy="17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778" name="Google Shape;10778;p147"/>
          <p:cNvSpPr txBox="1"/>
          <p:nvPr/>
        </p:nvSpPr>
        <p:spPr>
          <a:xfrm>
            <a:off x="3064538"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P7</a:t>
            </a:r>
            <a:endParaRPr sz="900">
              <a:latin typeface="Times New Roman"/>
              <a:ea typeface="Times New Roman"/>
              <a:cs typeface="Times New Roman"/>
              <a:sym typeface="Times New Roman"/>
            </a:endParaRPr>
          </a:p>
        </p:txBody>
      </p:sp>
      <p:cxnSp>
        <p:nvCxnSpPr>
          <p:cNvPr id="10779" name="Google Shape;10779;p147"/>
          <p:cNvCxnSpPr/>
          <p:nvPr/>
        </p:nvCxnSpPr>
        <p:spPr>
          <a:xfrm rot="10800000">
            <a:off x="6587588" y="1836613"/>
            <a:ext cx="0" cy="288600"/>
          </a:xfrm>
          <a:prstGeom prst="straightConnector1">
            <a:avLst/>
          </a:prstGeom>
          <a:noFill/>
          <a:ln w="9525" cap="flat" cmpd="sng">
            <a:solidFill>
              <a:schemeClr val="dk1"/>
            </a:solidFill>
            <a:prstDash val="solid"/>
            <a:round/>
            <a:headEnd type="none" w="med" len="med"/>
            <a:tailEnd type="triangle" w="med" len="med"/>
          </a:ln>
        </p:spPr>
      </p:cxnSp>
      <p:sp>
        <p:nvSpPr>
          <p:cNvPr id="10780" name="Google Shape;10780;p147"/>
          <p:cNvSpPr txBox="1"/>
          <p:nvPr/>
        </p:nvSpPr>
        <p:spPr>
          <a:xfrm>
            <a:off x="6739488"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P6</a:t>
            </a:r>
            <a:endParaRPr sz="900">
              <a:latin typeface="Times New Roman"/>
              <a:ea typeface="Times New Roman"/>
              <a:cs typeface="Times New Roman"/>
              <a:sym typeface="Times New Roman"/>
            </a:endParaRPr>
          </a:p>
        </p:txBody>
      </p:sp>
      <p:sp>
        <p:nvSpPr>
          <p:cNvPr id="10781" name="Google Shape;10781;p147"/>
          <p:cNvSpPr txBox="1"/>
          <p:nvPr/>
        </p:nvSpPr>
        <p:spPr>
          <a:xfrm>
            <a:off x="2292575" y="19584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sp>
        <p:nvSpPr>
          <p:cNvPr id="10782" name="Google Shape;10782;p147"/>
          <p:cNvSpPr txBox="1"/>
          <p:nvPr/>
        </p:nvSpPr>
        <p:spPr>
          <a:xfrm>
            <a:off x="6482313" y="1875550"/>
            <a:ext cx="400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Times New Roman"/>
                <a:ea typeface="Times New Roman"/>
                <a:cs typeface="Times New Roman"/>
                <a:sym typeface="Times New Roman"/>
              </a:rPr>
              <a:t>P5</a:t>
            </a:r>
            <a:endParaRPr sz="900">
              <a:latin typeface="Times New Roman"/>
              <a:ea typeface="Times New Roman"/>
              <a:cs typeface="Times New Roman"/>
              <a:sym typeface="Times New Roman"/>
            </a:endParaRPr>
          </a:p>
        </p:txBody>
      </p:sp>
      <p:cxnSp>
        <p:nvCxnSpPr>
          <p:cNvPr id="10783" name="Google Shape;10783;p147"/>
          <p:cNvCxnSpPr/>
          <p:nvPr/>
        </p:nvCxnSpPr>
        <p:spPr>
          <a:xfrm>
            <a:off x="1374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4" name="Google Shape;10784;p147"/>
          <p:cNvCxnSpPr/>
          <p:nvPr/>
        </p:nvCxnSpPr>
        <p:spPr>
          <a:xfrm>
            <a:off x="192140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5" name="Google Shape;10785;p147"/>
          <p:cNvCxnSpPr/>
          <p:nvPr/>
        </p:nvCxnSpPr>
        <p:spPr>
          <a:xfrm>
            <a:off x="25048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6" name="Google Shape;10786;p147"/>
          <p:cNvCxnSpPr/>
          <p:nvPr/>
        </p:nvCxnSpPr>
        <p:spPr>
          <a:xfrm>
            <a:off x="3064550"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7" name="Google Shape;10787;p147"/>
          <p:cNvCxnSpPr/>
          <p:nvPr/>
        </p:nvCxnSpPr>
        <p:spPr>
          <a:xfrm>
            <a:off x="36242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8" name="Google Shape;10788;p147"/>
          <p:cNvCxnSpPr/>
          <p:nvPr/>
        </p:nvCxnSpPr>
        <p:spPr>
          <a:xfrm>
            <a:off x="53488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89" name="Google Shape;10789;p147"/>
          <p:cNvCxnSpPr/>
          <p:nvPr/>
        </p:nvCxnSpPr>
        <p:spPr>
          <a:xfrm>
            <a:off x="591617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0" name="Google Shape;10790;p147"/>
          <p:cNvCxnSpPr/>
          <p:nvPr/>
        </p:nvCxnSpPr>
        <p:spPr>
          <a:xfrm>
            <a:off x="64823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1" name="Google Shape;10791;p147"/>
          <p:cNvCxnSpPr/>
          <p:nvPr/>
        </p:nvCxnSpPr>
        <p:spPr>
          <a:xfrm>
            <a:off x="7049625" y="1176300"/>
            <a:ext cx="0" cy="123300"/>
          </a:xfrm>
          <a:prstGeom prst="straightConnector1">
            <a:avLst/>
          </a:prstGeom>
          <a:noFill/>
          <a:ln w="9525" cap="flat" cmpd="sng">
            <a:solidFill>
              <a:schemeClr val="dk1"/>
            </a:solidFill>
            <a:prstDash val="solid"/>
            <a:round/>
            <a:headEnd type="none" w="med" len="med"/>
            <a:tailEnd type="none" w="med" len="med"/>
          </a:ln>
        </p:spPr>
      </p:cxnSp>
      <p:cxnSp>
        <p:nvCxnSpPr>
          <p:cNvPr id="10792" name="Google Shape;10792;p147"/>
          <p:cNvCxnSpPr/>
          <p:nvPr/>
        </p:nvCxnSpPr>
        <p:spPr>
          <a:xfrm>
            <a:off x="7609350" y="1176300"/>
            <a:ext cx="0" cy="123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796"/>
        <p:cNvGrpSpPr/>
        <p:nvPr/>
      </p:nvGrpSpPr>
      <p:grpSpPr>
        <a:xfrm>
          <a:off x="0" y="0"/>
          <a:ext cx="0" cy="0"/>
          <a:chOff x="0" y="0"/>
          <a:chExt cx="0" cy="0"/>
        </a:xfrm>
      </p:grpSpPr>
      <p:sp>
        <p:nvSpPr>
          <p:cNvPr id="10797" name="Google Shape;10797;p148"/>
          <p:cNvSpPr/>
          <p:nvPr/>
        </p:nvSpPr>
        <p:spPr>
          <a:xfrm>
            <a:off x="427550" y="2882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8" name="Google Shape;10798;p148"/>
          <p:cNvSpPr/>
          <p:nvPr/>
        </p:nvSpPr>
        <p:spPr>
          <a:xfrm>
            <a:off x="427550" y="719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148"/>
          <p:cNvSpPr/>
          <p:nvPr/>
        </p:nvSpPr>
        <p:spPr>
          <a:xfrm>
            <a:off x="3656450" y="10671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10800" name="Google Shape;10800;p148"/>
          <p:cNvSpPr/>
          <p:nvPr/>
        </p:nvSpPr>
        <p:spPr>
          <a:xfrm>
            <a:off x="427550" y="1477400"/>
            <a:ext cx="8212800" cy="1033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148"/>
          <p:cNvSpPr/>
          <p:nvPr/>
        </p:nvSpPr>
        <p:spPr>
          <a:xfrm>
            <a:off x="3656450" y="24650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10802" name="Google Shape;10802;p148"/>
          <p:cNvPicPr preferRelativeResize="0"/>
          <p:nvPr/>
        </p:nvPicPr>
        <p:blipFill rotWithShape="1">
          <a:blip r:embed="rId3">
            <a:alphaModFix/>
          </a:blip>
          <a:srcRect t="6375"/>
          <a:stretch/>
        </p:blipFill>
        <p:spPr>
          <a:xfrm>
            <a:off x="445075" y="109988"/>
            <a:ext cx="1022223" cy="957025"/>
          </a:xfrm>
          <a:prstGeom prst="rect">
            <a:avLst/>
          </a:prstGeom>
          <a:noFill/>
          <a:ln>
            <a:noFill/>
          </a:ln>
        </p:spPr>
      </p:pic>
      <p:pic>
        <p:nvPicPr>
          <p:cNvPr id="10803" name="Google Shape;10803;p148"/>
          <p:cNvPicPr preferRelativeResize="0"/>
          <p:nvPr/>
        </p:nvPicPr>
        <p:blipFill rotWithShape="1">
          <a:blip r:embed="rId4">
            <a:alphaModFix/>
          </a:blip>
          <a:srcRect t="6375"/>
          <a:stretch/>
        </p:blipFill>
        <p:spPr>
          <a:xfrm>
            <a:off x="1472725" y="1515475"/>
            <a:ext cx="1022223" cy="957025"/>
          </a:xfrm>
          <a:prstGeom prst="rect">
            <a:avLst/>
          </a:prstGeom>
          <a:noFill/>
          <a:ln>
            <a:noFill/>
          </a:ln>
        </p:spPr>
      </p:pic>
      <p:pic>
        <p:nvPicPr>
          <p:cNvPr id="10804" name="Google Shape;10804;p148"/>
          <p:cNvPicPr preferRelativeResize="0"/>
          <p:nvPr/>
        </p:nvPicPr>
        <p:blipFill rotWithShape="1">
          <a:blip r:embed="rId5">
            <a:alphaModFix/>
          </a:blip>
          <a:srcRect t="6050"/>
          <a:stretch/>
        </p:blipFill>
        <p:spPr>
          <a:xfrm>
            <a:off x="6578425" y="1513812"/>
            <a:ext cx="1022223" cy="960399"/>
          </a:xfrm>
          <a:prstGeom prst="rect">
            <a:avLst/>
          </a:prstGeom>
          <a:noFill/>
          <a:ln>
            <a:noFill/>
          </a:ln>
        </p:spPr>
      </p:pic>
      <p:pic>
        <p:nvPicPr>
          <p:cNvPr id="10805" name="Google Shape;10805;p148"/>
          <p:cNvPicPr preferRelativeResize="0"/>
          <p:nvPr/>
        </p:nvPicPr>
        <p:blipFill rotWithShape="1">
          <a:blip r:embed="rId6">
            <a:alphaModFix/>
          </a:blip>
          <a:srcRect t="6156"/>
          <a:stretch/>
        </p:blipFill>
        <p:spPr>
          <a:xfrm>
            <a:off x="4533963" y="1514337"/>
            <a:ext cx="1022223" cy="959324"/>
          </a:xfrm>
          <a:prstGeom prst="rect">
            <a:avLst/>
          </a:prstGeom>
          <a:noFill/>
          <a:ln>
            <a:noFill/>
          </a:ln>
        </p:spPr>
      </p:pic>
      <p:pic>
        <p:nvPicPr>
          <p:cNvPr id="10806" name="Google Shape;10806;p148"/>
          <p:cNvPicPr preferRelativeResize="0"/>
          <p:nvPr/>
        </p:nvPicPr>
        <p:blipFill rotWithShape="1">
          <a:blip r:embed="rId7">
            <a:alphaModFix/>
          </a:blip>
          <a:srcRect t="6252"/>
          <a:stretch/>
        </p:blipFill>
        <p:spPr>
          <a:xfrm>
            <a:off x="3534713" y="1514863"/>
            <a:ext cx="1022223" cy="958275"/>
          </a:xfrm>
          <a:prstGeom prst="rect">
            <a:avLst/>
          </a:prstGeom>
          <a:noFill/>
          <a:ln>
            <a:noFill/>
          </a:ln>
        </p:spPr>
      </p:pic>
      <p:pic>
        <p:nvPicPr>
          <p:cNvPr id="10807" name="Google Shape;10807;p148"/>
          <p:cNvPicPr preferRelativeResize="0"/>
          <p:nvPr/>
        </p:nvPicPr>
        <p:blipFill rotWithShape="1">
          <a:blip r:embed="rId8">
            <a:alphaModFix/>
          </a:blip>
          <a:srcRect t="5882"/>
          <a:stretch/>
        </p:blipFill>
        <p:spPr>
          <a:xfrm>
            <a:off x="5556175" y="107438"/>
            <a:ext cx="1022223" cy="962074"/>
          </a:xfrm>
          <a:prstGeom prst="rect">
            <a:avLst/>
          </a:prstGeom>
          <a:noFill/>
          <a:ln>
            <a:noFill/>
          </a:ln>
        </p:spPr>
      </p:pic>
      <p:pic>
        <p:nvPicPr>
          <p:cNvPr id="10808" name="Google Shape;10808;p148"/>
          <p:cNvPicPr preferRelativeResize="0"/>
          <p:nvPr/>
        </p:nvPicPr>
        <p:blipFill rotWithShape="1">
          <a:blip r:embed="rId9">
            <a:alphaModFix/>
          </a:blip>
          <a:srcRect t="5846"/>
          <a:stretch/>
        </p:blipFill>
        <p:spPr>
          <a:xfrm>
            <a:off x="6578400" y="107276"/>
            <a:ext cx="1022223" cy="962442"/>
          </a:xfrm>
          <a:prstGeom prst="rect">
            <a:avLst/>
          </a:prstGeom>
          <a:noFill/>
          <a:ln>
            <a:noFill/>
          </a:ln>
        </p:spPr>
      </p:pic>
      <p:pic>
        <p:nvPicPr>
          <p:cNvPr id="10809" name="Google Shape;10809;p148"/>
          <p:cNvPicPr preferRelativeResize="0"/>
          <p:nvPr/>
        </p:nvPicPr>
        <p:blipFill rotWithShape="1">
          <a:blip r:embed="rId10">
            <a:alphaModFix/>
          </a:blip>
          <a:srcRect t="6340"/>
          <a:stretch/>
        </p:blipFill>
        <p:spPr>
          <a:xfrm>
            <a:off x="3608576" y="2918512"/>
            <a:ext cx="1022198" cy="957425"/>
          </a:xfrm>
          <a:prstGeom prst="rect">
            <a:avLst/>
          </a:prstGeom>
          <a:noFill/>
          <a:ln>
            <a:noFill/>
          </a:ln>
        </p:spPr>
      </p:pic>
      <p:pic>
        <p:nvPicPr>
          <p:cNvPr id="10810" name="Google Shape;10810;p148"/>
          <p:cNvPicPr preferRelativeResize="0"/>
          <p:nvPr/>
        </p:nvPicPr>
        <p:blipFill rotWithShape="1">
          <a:blip r:embed="rId11">
            <a:alphaModFix/>
          </a:blip>
          <a:srcRect t="5962"/>
          <a:stretch/>
        </p:blipFill>
        <p:spPr>
          <a:xfrm>
            <a:off x="7582138" y="108500"/>
            <a:ext cx="1022198" cy="961213"/>
          </a:xfrm>
          <a:prstGeom prst="rect">
            <a:avLst/>
          </a:prstGeom>
          <a:noFill/>
          <a:ln>
            <a:noFill/>
          </a:ln>
        </p:spPr>
      </p:pic>
      <p:pic>
        <p:nvPicPr>
          <p:cNvPr id="10811" name="Google Shape;10811;p148"/>
          <p:cNvPicPr preferRelativeResize="0"/>
          <p:nvPr/>
        </p:nvPicPr>
        <p:blipFill rotWithShape="1">
          <a:blip r:embed="rId12">
            <a:alphaModFix/>
          </a:blip>
          <a:srcRect t="5873"/>
          <a:stretch/>
        </p:blipFill>
        <p:spPr>
          <a:xfrm>
            <a:off x="5558913" y="1515487"/>
            <a:ext cx="1016750" cy="957025"/>
          </a:xfrm>
          <a:prstGeom prst="rect">
            <a:avLst/>
          </a:prstGeom>
          <a:noFill/>
          <a:ln>
            <a:noFill/>
          </a:ln>
        </p:spPr>
      </p:pic>
      <p:pic>
        <p:nvPicPr>
          <p:cNvPr id="10812" name="Google Shape;10812;p148"/>
          <p:cNvPicPr preferRelativeResize="0"/>
          <p:nvPr/>
        </p:nvPicPr>
        <p:blipFill rotWithShape="1">
          <a:blip r:embed="rId13">
            <a:alphaModFix/>
          </a:blip>
          <a:srcRect t="5970"/>
          <a:stretch/>
        </p:blipFill>
        <p:spPr>
          <a:xfrm>
            <a:off x="6907726" y="2918263"/>
            <a:ext cx="1022223" cy="961219"/>
          </a:xfrm>
          <a:prstGeom prst="rect">
            <a:avLst/>
          </a:prstGeom>
          <a:noFill/>
          <a:ln>
            <a:noFill/>
          </a:ln>
        </p:spPr>
      </p:pic>
      <p:pic>
        <p:nvPicPr>
          <p:cNvPr id="10813" name="Google Shape;10813;p148"/>
          <p:cNvPicPr preferRelativeResize="0"/>
          <p:nvPr/>
        </p:nvPicPr>
        <p:blipFill rotWithShape="1">
          <a:blip r:embed="rId14">
            <a:alphaModFix/>
          </a:blip>
          <a:srcRect t="6524"/>
          <a:stretch/>
        </p:blipFill>
        <p:spPr>
          <a:xfrm>
            <a:off x="4630775" y="2918500"/>
            <a:ext cx="1022223" cy="955561"/>
          </a:xfrm>
          <a:prstGeom prst="rect">
            <a:avLst/>
          </a:prstGeom>
          <a:noFill/>
          <a:ln>
            <a:noFill/>
          </a:ln>
        </p:spPr>
      </p:pic>
      <p:pic>
        <p:nvPicPr>
          <p:cNvPr id="10814" name="Google Shape;10814;p148"/>
          <p:cNvPicPr preferRelativeResize="0"/>
          <p:nvPr/>
        </p:nvPicPr>
        <p:blipFill rotWithShape="1">
          <a:blip r:embed="rId15">
            <a:alphaModFix/>
          </a:blip>
          <a:srcRect t="5970"/>
          <a:stretch/>
        </p:blipFill>
        <p:spPr>
          <a:xfrm>
            <a:off x="1472725" y="2919337"/>
            <a:ext cx="1022223" cy="961239"/>
          </a:xfrm>
          <a:prstGeom prst="rect">
            <a:avLst/>
          </a:prstGeom>
          <a:noFill/>
          <a:ln>
            <a:noFill/>
          </a:ln>
        </p:spPr>
      </p:pic>
      <p:sp>
        <p:nvSpPr>
          <p:cNvPr id="10815" name="Google Shape;10815;p148"/>
          <p:cNvSpPr/>
          <p:nvPr/>
        </p:nvSpPr>
        <p:spPr>
          <a:xfrm>
            <a:off x="3656450" y="386292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10816" name="Google Shape;10816;p148"/>
          <p:cNvPicPr preferRelativeResize="0"/>
          <p:nvPr/>
        </p:nvPicPr>
        <p:blipFill rotWithShape="1">
          <a:blip r:embed="rId16">
            <a:alphaModFix/>
          </a:blip>
          <a:srcRect t="5598"/>
          <a:stretch/>
        </p:blipFill>
        <p:spPr>
          <a:xfrm>
            <a:off x="2506450" y="1514075"/>
            <a:ext cx="1016750" cy="959846"/>
          </a:xfrm>
          <a:prstGeom prst="rect">
            <a:avLst/>
          </a:prstGeom>
          <a:noFill/>
          <a:ln>
            <a:noFill/>
          </a:ln>
        </p:spPr>
      </p:pic>
      <p:pic>
        <p:nvPicPr>
          <p:cNvPr id="10817" name="Google Shape;10817;p148"/>
          <p:cNvPicPr preferRelativeResize="0"/>
          <p:nvPr/>
        </p:nvPicPr>
        <p:blipFill rotWithShape="1">
          <a:blip r:embed="rId17">
            <a:alphaModFix/>
          </a:blip>
          <a:srcRect t="5598"/>
          <a:stretch/>
        </p:blipFill>
        <p:spPr>
          <a:xfrm>
            <a:off x="447813" y="2920976"/>
            <a:ext cx="1016750" cy="959846"/>
          </a:xfrm>
          <a:prstGeom prst="rect">
            <a:avLst/>
          </a:prstGeom>
          <a:noFill/>
          <a:ln>
            <a:noFill/>
          </a:ln>
        </p:spPr>
      </p:pic>
      <p:pic>
        <p:nvPicPr>
          <p:cNvPr id="10818" name="Google Shape;10818;p148"/>
          <p:cNvPicPr preferRelativeResize="0"/>
          <p:nvPr/>
        </p:nvPicPr>
        <p:blipFill rotWithShape="1">
          <a:blip r:embed="rId18">
            <a:alphaModFix/>
          </a:blip>
          <a:srcRect t="5410"/>
          <a:stretch/>
        </p:blipFill>
        <p:spPr>
          <a:xfrm>
            <a:off x="2558725" y="107604"/>
            <a:ext cx="1016750" cy="961731"/>
          </a:xfrm>
          <a:prstGeom prst="rect">
            <a:avLst/>
          </a:prstGeom>
          <a:noFill/>
          <a:ln>
            <a:noFill/>
          </a:ln>
        </p:spPr>
      </p:pic>
      <p:pic>
        <p:nvPicPr>
          <p:cNvPr id="10819" name="Google Shape;10819;p148"/>
          <p:cNvPicPr preferRelativeResize="0"/>
          <p:nvPr/>
        </p:nvPicPr>
        <p:blipFill rotWithShape="1">
          <a:blip r:embed="rId19">
            <a:alphaModFix/>
          </a:blip>
          <a:srcRect t="5687"/>
          <a:stretch/>
        </p:blipFill>
        <p:spPr>
          <a:xfrm>
            <a:off x="1464575" y="111476"/>
            <a:ext cx="1013192" cy="955551"/>
          </a:xfrm>
          <a:prstGeom prst="rect">
            <a:avLst/>
          </a:prstGeom>
          <a:noFill/>
          <a:ln>
            <a:noFill/>
          </a:ln>
        </p:spPr>
      </p:pic>
      <p:pic>
        <p:nvPicPr>
          <p:cNvPr id="10820" name="Google Shape;10820;p148"/>
          <p:cNvPicPr preferRelativeResize="0"/>
          <p:nvPr/>
        </p:nvPicPr>
        <p:blipFill rotWithShape="1">
          <a:blip r:embed="rId20">
            <a:alphaModFix/>
          </a:blip>
          <a:srcRect t="5410"/>
          <a:stretch/>
        </p:blipFill>
        <p:spPr>
          <a:xfrm>
            <a:off x="4541038" y="111150"/>
            <a:ext cx="1013202" cy="958362"/>
          </a:xfrm>
          <a:prstGeom prst="rect">
            <a:avLst/>
          </a:prstGeom>
          <a:noFill/>
          <a:ln>
            <a:noFill/>
          </a:ln>
        </p:spPr>
      </p:pic>
      <p:pic>
        <p:nvPicPr>
          <p:cNvPr id="10821" name="Google Shape;10821;p148"/>
          <p:cNvPicPr preferRelativeResize="0"/>
          <p:nvPr/>
        </p:nvPicPr>
        <p:blipFill rotWithShape="1">
          <a:blip r:embed="rId21">
            <a:alphaModFix/>
          </a:blip>
          <a:srcRect t="5499"/>
          <a:stretch/>
        </p:blipFill>
        <p:spPr>
          <a:xfrm>
            <a:off x="449575" y="1515288"/>
            <a:ext cx="1013202" cy="957435"/>
          </a:xfrm>
          <a:prstGeom prst="rect">
            <a:avLst/>
          </a:prstGeom>
          <a:noFill/>
          <a:ln>
            <a:noFill/>
          </a:ln>
        </p:spPr>
      </p:pic>
      <p:pic>
        <p:nvPicPr>
          <p:cNvPr id="10822" name="Google Shape;10822;p148"/>
          <p:cNvPicPr preferRelativeResize="0"/>
          <p:nvPr/>
        </p:nvPicPr>
        <p:blipFill rotWithShape="1">
          <a:blip r:embed="rId22">
            <a:alphaModFix/>
          </a:blip>
          <a:srcRect t="5953"/>
          <a:stretch/>
        </p:blipFill>
        <p:spPr>
          <a:xfrm>
            <a:off x="3539225" y="116575"/>
            <a:ext cx="1013202" cy="952924"/>
          </a:xfrm>
          <a:prstGeom prst="rect">
            <a:avLst/>
          </a:prstGeom>
          <a:noFill/>
          <a:ln>
            <a:noFill/>
          </a:ln>
        </p:spPr>
      </p:pic>
      <p:pic>
        <p:nvPicPr>
          <p:cNvPr id="10823" name="Google Shape;10823;p148"/>
          <p:cNvPicPr preferRelativeResize="0"/>
          <p:nvPr/>
        </p:nvPicPr>
        <p:blipFill rotWithShape="1">
          <a:blip r:embed="rId23">
            <a:alphaModFix/>
          </a:blip>
          <a:srcRect t="5356"/>
          <a:stretch/>
        </p:blipFill>
        <p:spPr>
          <a:xfrm>
            <a:off x="5771988" y="2918275"/>
            <a:ext cx="1016750" cy="962299"/>
          </a:xfrm>
          <a:prstGeom prst="rect">
            <a:avLst/>
          </a:prstGeom>
          <a:noFill/>
          <a:ln>
            <a:noFill/>
          </a:ln>
        </p:spPr>
      </p:pic>
      <p:pic>
        <p:nvPicPr>
          <p:cNvPr id="10824" name="Google Shape;10824;p148"/>
          <p:cNvPicPr preferRelativeResize="0"/>
          <p:nvPr/>
        </p:nvPicPr>
        <p:blipFill rotWithShape="1">
          <a:blip r:embed="rId24">
            <a:alphaModFix/>
          </a:blip>
          <a:srcRect t="5970"/>
          <a:stretch/>
        </p:blipFill>
        <p:spPr>
          <a:xfrm>
            <a:off x="7577675" y="1513375"/>
            <a:ext cx="1022223" cy="96125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828"/>
        <p:cNvGrpSpPr/>
        <p:nvPr/>
      </p:nvGrpSpPr>
      <p:grpSpPr>
        <a:xfrm>
          <a:off x="0" y="0"/>
          <a:ext cx="0" cy="0"/>
          <a:chOff x="0" y="0"/>
          <a:chExt cx="0" cy="0"/>
        </a:xfrm>
      </p:grpSpPr>
      <p:sp>
        <p:nvSpPr>
          <p:cNvPr id="10829" name="Google Shape;10829;p149"/>
          <p:cNvSpPr/>
          <p:nvPr/>
        </p:nvSpPr>
        <p:spPr>
          <a:xfrm>
            <a:off x="3694500" y="2483200"/>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Spectral-Stream</a:t>
            </a:r>
            <a:endParaRPr sz="1300">
              <a:latin typeface="Times New Roman"/>
              <a:ea typeface="Times New Roman"/>
              <a:cs typeface="Times New Roman"/>
              <a:sym typeface="Times New Roman"/>
            </a:endParaRPr>
          </a:p>
        </p:txBody>
      </p:sp>
      <p:sp>
        <p:nvSpPr>
          <p:cNvPr id="10830" name="Google Shape;10830;p149"/>
          <p:cNvSpPr/>
          <p:nvPr/>
        </p:nvSpPr>
        <p:spPr>
          <a:xfrm>
            <a:off x="3694500" y="3661075"/>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Temporal-Stream</a:t>
            </a:r>
            <a:endParaRPr sz="1300">
              <a:latin typeface="Times New Roman"/>
              <a:ea typeface="Times New Roman"/>
              <a:cs typeface="Times New Roman"/>
              <a:sym typeface="Times New Roman"/>
            </a:endParaRPr>
          </a:p>
        </p:txBody>
      </p:sp>
      <p:pic>
        <p:nvPicPr>
          <p:cNvPr id="10831" name="Google Shape;10831;p149"/>
          <p:cNvPicPr preferRelativeResize="0"/>
          <p:nvPr/>
        </p:nvPicPr>
        <p:blipFill rotWithShape="1">
          <a:blip r:embed="rId3">
            <a:alphaModFix/>
          </a:blip>
          <a:srcRect t="6375"/>
          <a:stretch/>
        </p:blipFill>
        <p:spPr>
          <a:xfrm>
            <a:off x="499787" y="1107325"/>
            <a:ext cx="1022198" cy="957000"/>
          </a:xfrm>
          <a:prstGeom prst="rect">
            <a:avLst/>
          </a:prstGeom>
          <a:noFill/>
          <a:ln>
            <a:noFill/>
          </a:ln>
        </p:spPr>
      </p:pic>
      <p:pic>
        <p:nvPicPr>
          <p:cNvPr id="10832" name="Google Shape;10832;p149"/>
          <p:cNvPicPr preferRelativeResize="0"/>
          <p:nvPr/>
        </p:nvPicPr>
        <p:blipFill rotWithShape="1">
          <a:blip r:embed="rId4">
            <a:alphaModFix/>
          </a:blip>
          <a:srcRect t="6375"/>
          <a:stretch/>
        </p:blipFill>
        <p:spPr>
          <a:xfrm>
            <a:off x="1522013" y="1104625"/>
            <a:ext cx="1022223" cy="957025"/>
          </a:xfrm>
          <a:prstGeom prst="rect">
            <a:avLst/>
          </a:prstGeom>
          <a:noFill/>
          <a:ln>
            <a:noFill/>
          </a:ln>
        </p:spPr>
      </p:pic>
      <p:pic>
        <p:nvPicPr>
          <p:cNvPr id="10833" name="Google Shape;10833;p149"/>
          <p:cNvPicPr preferRelativeResize="0"/>
          <p:nvPr/>
        </p:nvPicPr>
        <p:blipFill rotWithShape="1">
          <a:blip r:embed="rId5">
            <a:alphaModFix/>
          </a:blip>
          <a:srcRect t="6050"/>
          <a:stretch/>
        </p:blipFill>
        <p:spPr>
          <a:xfrm>
            <a:off x="2544238" y="1102950"/>
            <a:ext cx="1022223" cy="960399"/>
          </a:xfrm>
          <a:prstGeom prst="rect">
            <a:avLst/>
          </a:prstGeom>
          <a:noFill/>
          <a:ln>
            <a:noFill/>
          </a:ln>
        </p:spPr>
      </p:pic>
      <p:pic>
        <p:nvPicPr>
          <p:cNvPr id="10834" name="Google Shape;10834;p149"/>
          <p:cNvPicPr preferRelativeResize="0"/>
          <p:nvPr/>
        </p:nvPicPr>
        <p:blipFill rotWithShape="1">
          <a:blip r:embed="rId6">
            <a:alphaModFix/>
          </a:blip>
          <a:srcRect t="6156"/>
          <a:stretch/>
        </p:blipFill>
        <p:spPr>
          <a:xfrm>
            <a:off x="3566450" y="1103475"/>
            <a:ext cx="1022223" cy="959324"/>
          </a:xfrm>
          <a:prstGeom prst="rect">
            <a:avLst/>
          </a:prstGeom>
          <a:noFill/>
          <a:ln>
            <a:noFill/>
          </a:ln>
        </p:spPr>
      </p:pic>
      <p:pic>
        <p:nvPicPr>
          <p:cNvPr id="10835" name="Google Shape;10835;p149"/>
          <p:cNvPicPr preferRelativeResize="0"/>
          <p:nvPr/>
        </p:nvPicPr>
        <p:blipFill rotWithShape="1">
          <a:blip r:embed="rId7">
            <a:alphaModFix/>
          </a:blip>
          <a:srcRect t="6252"/>
          <a:stretch/>
        </p:blipFill>
        <p:spPr>
          <a:xfrm>
            <a:off x="4588650" y="1104000"/>
            <a:ext cx="1022223" cy="958275"/>
          </a:xfrm>
          <a:prstGeom prst="rect">
            <a:avLst/>
          </a:prstGeom>
          <a:noFill/>
          <a:ln>
            <a:noFill/>
          </a:ln>
        </p:spPr>
      </p:pic>
      <p:pic>
        <p:nvPicPr>
          <p:cNvPr id="10836" name="Google Shape;10836;p149"/>
          <p:cNvPicPr preferRelativeResize="0"/>
          <p:nvPr/>
        </p:nvPicPr>
        <p:blipFill rotWithShape="1">
          <a:blip r:embed="rId8">
            <a:alphaModFix/>
          </a:blip>
          <a:srcRect t="5882"/>
          <a:stretch/>
        </p:blipFill>
        <p:spPr>
          <a:xfrm>
            <a:off x="5610863" y="1104813"/>
            <a:ext cx="1022223" cy="962074"/>
          </a:xfrm>
          <a:prstGeom prst="rect">
            <a:avLst/>
          </a:prstGeom>
          <a:noFill/>
          <a:ln>
            <a:noFill/>
          </a:ln>
        </p:spPr>
      </p:pic>
      <p:pic>
        <p:nvPicPr>
          <p:cNvPr id="10837" name="Google Shape;10837;p149"/>
          <p:cNvPicPr preferRelativeResize="0"/>
          <p:nvPr/>
        </p:nvPicPr>
        <p:blipFill rotWithShape="1">
          <a:blip r:embed="rId9">
            <a:alphaModFix/>
          </a:blip>
          <a:srcRect t="5846"/>
          <a:stretch/>
        </p:blipFill>
        <p:spPr>
          <a:xfrm>
            <a:off x="6633063" y="1101914"/>
            <a:ext cx="1022223" cy="962442"/>
          </a:xfrm>
          <a:prstGeom prst="rect">
            <a:avLst/>
          </a:prstGeom>
          <a:noFill/>
          <a:ln>
            <a:noFill/>
          </a:ln>
        </p:spPr>
      </p:pic>
      <p:pic>
        <p:nvPicPr>
          <p:cNvPr id="10838" name="Google Shape;10838;p149"/>
          <p:cNvPicPr preferRelativeResize="0"/>
          <p:nvPr/>
        </p:nvPicPr>
        <p:blipFill rotWithShape="1">
          <a:blip r:embed="rId7">
            <a:alphaModFix/>
          </a:blip>
          <a:srcRect t="6252"/>
          <a:stretch/>
        </p:blipFill>
        <p:spPr>
          <a:xfrm>
            <a:off x="7622000" y="1104000"/>
            <a:ext cx="1022223" cy="9582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842"/>
        <p:cNvGrpSpPr/>
        <p:nvPr/>
      </p:nvGrpSpPr>
      <p:grpSpPr>
        <a:xfrm>
          <a:off x="0" y="0"/>
          <a:ext cx="0" cy="0"/>
          <a:chOff x="0" y="0"/>
          <a:chExt cx="0" cy="0"/>
        </a:xfrm>
      </p:grpSpPr>
      <p:sp>
        <p:nvSpPr>
          <p:cNvPr id="10843" name="Google Shape;10843;p150"/>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 Spectral-Stream</a:t>
            </a:r>
            <a:endParaRPr sz="1200">
              <a:latin typeface="Times New Roman"/>
              <a:ea typeface="Times New Roman"/>
              <a:cs typeface="Times New Roman"/>
              <a:sym typeface="Times New Roman"/>
            </a:endParaRPr>
          </a:p>
        </p:txBody>
      </p:sp>
      <p:sp>
        <p:nvSpPr>
          <p:cNvPr id="10844" name="Google Shape;10844;p150"/>
          <p:cNvSpPr/>
          <p:nvPr/>
        </p:nvSpPr>
        <p:spPr>
          <a:xfrm>
            <a:off x="3849948" y="338719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 Temporal-Stream</a:t>
            </a:r>
            <a:endParaRPr sz="1200">
              <a:latin typeface="Times New Roman"/>
              <a:ea typeface="Times New Roman"/>
              <a:cs typeface="Times New Roman"/>
              <a:sym typeface="Times New Roman"/>
            </a:endParaRPr>
          </a:p>
        </p:txBody>
      </p:sp>
      <p:pic>
        <p:nvPicPr>
          <p:cNvPr id="10845" name="Google Shape;10845;p150"/>
          <p:cNvPicPr preferRelativeResize="0"/>
          <p:nvPr/>
        </p:nvPicPr>
        <p:blipFill rotWithShape="1">
          <a:blip r:embed="rId3">
            <a:alphaModFix/>
          </a:blip>
          <a:srcRect t="6375"/>
          <a:stretch/>
        </p:blipFill>
        <p:spPr>
          <a:xfrm>
            <a:off x="311848" y="802200"/>
            <a:ext cx="1022223" cy="957025"/>
          </a:xfrm>
          <a:prstGeom prst="rect">
            <a:avLst/>
          </a:prstGeom>
          <a:noFill/>
          <a:ln>
            <a:noFill/>
          </a:ln>
        </p:spPr>
      </p:pic>
      <p:pic>
        <p:nvPicPr>
          <p:cNvPr id="10846" name="Google Shape;10846;p150"/>
          <p:cNvPicPr preferRelativeResize="0"/>
          <p:nvPr/>
        </p:nvPicPr>
        <p:blipFill rotWithShape="1">
          <a:blip r:embed="rId4">
            <a:alphaModFix/>
          </a:blip>
          <a:srcRect t="6375"/>
          <a:stretch/>
        </p:blipFill>
        <p:spPr>
          <a:xfrm>
            <a:off x="1326832" y="2299325"/>
            <a:ext cx="1022223" cy="957025"/>
          </a:xfrm>
          <a:prstGeom prst="rect">
            <a:avLst/>
          </a:prstGeom>
          <a:noFill/>
          <a:ln>
            <a:noFill/>
          </a:ln>
        </p:spPr>
      </p:pic>
      <p:pic>
        <p:nvPicPr>
          <p:cNvPr id="10847" name="Google Shape;10847;p150"/>
          <p:cNvPicPr preferRelativeResize="0"/>
          <p:nvPr/>
        </p:nvPicPr>
        <p:blipFill rotWithShape="1">
          <a:blip r:embed="rId5">
            <a:alphaModFix/>
          </a:blip>
          <a:srcRect t="6050"/>
          <a:stretch/>
        </p:blipFill>
        <p:spPr>
          <a:xfrm>
            <a:off x="6447472" y="2297650"/>
            <a:ext cx="1022223" cy="960399"/>
          </a:xfrm>
          <a:prstGeom prst="rect">
            <a:avLst/>
          </a:prstGeom>
          <a:noFill/>
          <a:ln>
            <a:noFill/>
          </a:ln>
        </p:spPr>
      </p:pic>
      <p:pic>
        <p:nvPicPr>
          <p:cNvPr id="10848" name="Google Shape;10848;p150"/>
          <p:cNvPicPr preferRelativeResize="0"/>
          <p:nvPr/>
        </p:nvPicPr>
        <p:blipFill rotWithShape="1">
          <a:blip r:embed="rId6">
            <a:alphaModFix/>
          </a:blip>
          <a:srcRect t="6156"/>
          <a:stretch/>
        </p:blipFill>
        <p:spPr>
          <a:xfrm>
            <a:off x="4399216" y="2298187"/>
            <a:ext cx="1022223" cy="959324"/>
          </a:xfrm>
          <a:prstGeom prst="rect">
            <a:avLst/>
          </a:prstGeom>
          <a:noFill/>
          <a:ln>
            <a:noFill/>
          </a:ln>
        </p:spPr>
      </p:pic>
      <p:pic>
        <p:nvPicPr>
          <p:cNvPr id="10849" name="Google Shape;10849;p150"/>
          <p:cNvPicPr preferRelativeResize="0"/>
          <p:nvPr/>
        </p:nvPicPr>
        <p:blipFill rotWithShape="1">
          <a:blip r:embed="rId7">
            <a:alphaModFix/>
          </a:blip>
          <a:srcRect t="6252"/>
          <a:stretch/>
        </p:blipFill>
        <p:spPr>
          <a:xfrm>
            <a:off x="3402520" y="2298713"/>
            <a:ext cx="1022223" cy="958275"/>
          </a:xfrm>
          <a:prstGeom prst="rect">
            <a:avLst/>
          </a:prstGeom>
          <a:noFill/>
          <a:ln>
            <a:noFill/>
          </a:ln>
        </p:spPr>
      </p:pic>
      <p:pic>
        <p:nvPicPr>
          <p:cNvPr id="10850" name="Google Shape;10850;p150"/>
          <p:cNvPicPr preferRelativeResize="0"/>
          <p:nvPr/>
        </p:nvPicPr>
        <p:blipFill rotWithShape="1">
          <a:blip r:embed="rId8">
            <a:alphaModFix/>
          </a:blip>
          <a:srcRect t="5882"/>
          <a:stretch/>
        </p:blipFill>
        <p:spPr>
          <a:xfrm>
            <a:off x="5415225" y="799688"/>
            <a:ext cx="1022223" cy="962074"/>
          </a:xfrm>
          <a:prstGeom prst="rect">
            <a:avLst/>
          </a:prstGeom>
          <a:noFill/>
          <a:ln>
            <a:noFill/>
          </a:ln>
        </p:spPr>
      </p:pic>
      <p:pic>
        <p:nvPicPr>
          <p:cNvPr id="10851" name="Google Shape;10851;p150"/>
          <p:cNvPicPr preferRelativeResize="0"/>
          <p:nvPr/>
        </p:nvPicPr>
        <p:blipFill rotWithShape="1">
          <a:blip r:embed="rId9">
            <a:alphaModFix/>
          </a:blip>
          <a:srcRect t="5846"/>
          <a:stretch/>
        </p:blipFill>
        <p:spPr>
          <a:xfrm>
            <a:off x="6445900" y="799489"/>
            <a:ext cx="1022223" cy="962442"/>
          </a:xfrm>
          <a:prstGeom prst="rect">
            <a:avLst/>
          </a:prstGeom>
          <a:noFill/>
          <a:ln>
            <a:noFill/>
          </a:ln>
        </p:spPr>
      </p:pic>
      <p:pic>
        <p:nvPicPr>
          <p:cNvPr id="10852" name="Google Shape;10852;p150"/>
          <p:cNvPicPr preferRelativeResize="0"/>
          <p:nvPr/>
        </p:nvPicPr>
        <p:blipFill rotWithShape="1">
          <a:blip r:embed="rId10">
            <a:alphaModFix/>
          </a:blip>
          <a:srcRect t="5962"/>
          <a:stretch/>
        </p:blipFill>
        <p:spPr>
          <a:xfrm>
            <a:off x="7476563" y="800888"/>
            <a:ext cx="1022198" cy="961213"/>
          </a:xfrm>
          <a:prstGeom prst="rect">
            <a:avLst/>
          </a:prstGeom>
          <a:noFill/>
          <a:ln>
            <a:noFill/>
          </a:ln>
        </p:spPr>
      </p:pic>
      <p:pic>
        <p:nvPicPr>
          <p:cNvPr id="10853" name="Google Shape;10853;p150"/>
          <p:cNvPicPr preferRelativeResize="0"/>
          <p:nvPr/>
        </p:nvPicPr>
        <p:blipFill rotWithShape="1">
          <a:blip r:embed="rId11">
            <a:alphaModFix/>
          </a:blip>
          <a:srcRect t="5873"/>
          <a:stretch/>
        </p:blipFill>
        <p:spPr>
          <a:xfrm>
            <a:off x="5417650" y="2299337"/>
            <a:ext cx="1024128" cy="957025"/>
          </a:xfrm>
          <a:prstGeom prst="rect">
            <a:avLst/>
          </a:prstGeom>
          <a:noFill/>
          <a:ln>
            <a:noFill/>
          </a:ln>
        </p:spPr>
      </p:pic>
      <p:pic>
        <p:nvPicPr>
          <p:cNvPr id="10854" name="Google Shape;10854;p150"/>
          <p:cNvPicPr preferRelativeResize="0"/>
          <p:nvPr/>
        </p:nvPicPr>
        <p:blipFill rotWithShape="1">
          <a:blip r:embed="rId12">
            <a:alphaModFix/>
          </a:blip>
          <a:srcRect t="5598"/>
          <a:stretch/>
        </p:blipFill>
        <p:spPr>
          <a:xfrm>
            <a:off x="2365188" y="2297925"/>
            <a:ext cx="1024128" cy="959846"/>
          </a:xfrm>
          <a:prstGeom prst="rect">
            <a:avLst/>
          </a:prstGeom>
          <a:noFill/>
          <a:ln>
            <a:noFill/>
          </a:ln>
        </p:spPr>
      </p:pic>
      <p:pic>
        <p:nvPicPr>
          <p:cNvPr id="10855" name="Google Shape;10855;p150"/>
          <p:cNvPicPr preferRelativeResize="0"/>
          <p:nvPr/>
        </p:nvPicPr>
        <p:blipFill rotWithShape="1">
          <a:blip r:embed="rId13">
            <a:alphaModFix/>
          </a:blip>
          <a:srcRect t="5410"/>
          <a:stretch/>
        </p:blipFill>
        <p:spPr>
          <a:xfrm>
            <a:off x="2368296" y="799854"/>
            <a:ext cx="1024128" cy="961731"/>
          </a:xfrm>
          <a:prstGeom prst="rect">
            <a:avLst/>
          </a:prstGeom>
          <a:noFill/>
          <a:ln>
            <a:noFill/>
          </a:ln>
        </p:spPr>
      </p:pic>
      <p:pic>
        <p:nvPicPr>
          <p:cNvPr id="10856" name="Google Shape;10856;p150"/>
          <p:cNvPicPr preferRelativeResize="0"/>
          <p:nvPr/>
        </p:nvPicPr>
        <p:blipFill rotWithShape="1">
          <a:blip r:embed="rId14">
            <a:alphaModFix/>
          </a:blip>
          <a:srcRect t="5687"/>
          <a:stretch/>
        </p:blipFill>
        <p:spPr>
          <a:xfrm>
            <a:off x="1323625" y="803726"/>
            <a:ext cx="1024128" cy="955551"/>
          </a:xfrm>
          <a:prstGeom prst="rect">
            <a:avLst/>
          </a:prstGeom>
          <a:noFill/>
          <a:ln>
            <a:noFill/>
          </a:ln>
        </p:spPr>
      </p:pic>
      <p:pic>
        <p:nvPicPr>
          <p:cNvPr id="10857" name="Google Shape;10857;p150"/>
          <p:cNvPicPr preferRelativeResize="0"/>
          <p:nvPr/>
        </p:nvPicPr>
        <p:blipFill rotWithShape="1">
          <a:blip r:embed="rId15">
            <a:alphaModFix/>
          </a:blip>
          <a:srcRect t="5410"/>
          <a:stretch/>
        </p:blipFill>
        <p:spPr>
          <a:xfrm>
            <a:off x="4400088" y="803400"/>
            <a:ext cx="1024128" cy="958362"/>
          </a:xfrm>
          <a:prstGeom prst="rect">
            <a:avLst/>
          </a:prstGeom>
          <a:noFill/>
          <a:ln>
            <a:noFill/>
          </a:ln>
        </p:spPr>
      </p:pic>
      <p:pic>
        <p:nvPicPr>
          <p:cNvPr id="10858" name="Google Shape;10858;p150"/>
          <p:cNvPicPr preferRelativeResize="0"/>
          <p:nvPr/>
        </p:nvPicPr>
        <p:blipFill rotWithShape="1">
          <a:blip r:embed="rId16">
            <a:alphaModFix/>
          </a:blip>
          <a:srcRect t="5499"/>
          <a:stretch/>
        </p:blipFill>
        <p:spPr>
          <a:xfrm>
            <a:off x="308312" y="2299138"/>
            <a:ext cx="1024128" cy="957435"/>
          </a:xfrm>
          <a:prstGeom prst="rect">
            <a:avLst/>
          </a:prstGeom>
          <a:noFill/>
          <a:ln>
            <a:noFill/>
          </a:ln>
        </p:spPr>
      </p:pic>
      <p:pic>
        <p:nvPicPr>
          <p:cNvPr id="10859" name="Google Shape;10859;p150"/>
          <p:cNvPicPr preferRelativeResize="0"/>
          <p:nvPr/>
        </p:nvPicPr>
        <p:blipFill rotWithShape="1">
          <a:blip r:embed="rId17">
            <a:alphaModFix/>
          </a:blip>
          <a:srcRect t="5953"/>
          <a:stretch/>
        </p:blipFill>
        <p:spPr>
          <a:xfrm>
            <a:off x="3398275" y="802387"/>
            <a:ext cx="1024128" cy="960118"/>
          </a:xfrm>
          <a:prstGeom prst="rect">
            <a:avLst/>
          </a:prstGeom>
          <a:noFill/>
          <a:ln>
            <a:noFill/>
          </a:ln>
        </p:spPr>
      </p:pic>
      <p:pic>
        <p:nvPicPr>
          <p:cNvPr id="10860" name="Google Shape;10860;p150"/>
          <p:cNvPicPr preferRelativeResize="0"/>
          <p:nvPr/>
        </p:nvPicPr>
        <p:blipFill rotWithShape="1">
          <a:blip r:embed="rId18">
            <a:alphaModFix/>
          </a:blip>
          <a:srcRect t="5970"/>
          <a:stretch/>
        </p:blipFill>
        <p:spPr>
          <a:xfrm>
            <a:off x="7480744" y="2297213"/>
            <a:ext cx="1022223" cy="961254"/>
          </a:xfrm>
          <a:prstGeom prst="rect">
            <a:avLst/>
          </a:prstGeom>
          <a:noFill/>
          <a:ln>
            <a:noFill/>
          </a:ln>
        </p:spPr>
      </p:pic>
      <p:sp>
        <p:nvSpPr>
          <p:cNvPr id="10861" name="Google Shape;10861;p150"/>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a:t>
            </a:r>
            <a:endParaRPr sz="1000">
              <a:latin typeface="Times New Roman"/>
              <a:ea typeface="Times New Roman"/>
              <a:cs typeface="Times New Roman"/>
              <a:sym typeface="Times New Roman"/>
            </a:endParaRPr>
          </a:p>
        </p:txBody>
      </p:sp>
      <p:sp>
        <p:nvSpPr>
          <p:cNvPr id="10862" name="Google Shape;10862;p150"/>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#7</a:t>
            </a:r>
            <a:endParaRPr sz="1000">
              <a:latin typeface="Times New Roman"/>
              <a:ea typeface="Times New Roman"/>
              <a:cs typeface="Times New Roman"/>
              <a:sym typeface="Times New Roman"/>
            </a:endParaRPr>
          </a:p>
        </p:txBody>
      </p:sp>
      <p:sp>
        <p:nvSpPr>
          <p:cNvPr id="10863" name="Google Shape;10863;p150"/>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#8</a:t>
            </a:r>
            <a:endParaRPr sz="1000">
              <a:latin typeface="Times New Roman"/>
              <a:ea typeface="Times New Roman"/>
              <a:cs typeface="Times New Roman"/>
              <a:sym typeface="Times New Roman"/>
            </a:endParaRPr>
          </a:p>
        </p:txBody>
      </p:sp>
      <p:sp>
        <p:nvSpPr>
          <p:cNvPr id="10864" name="Google Shape;10864;p150"/>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#15</a:t>
            </a:r>
            <a:endParaRPr sz="1000">
              <a:latin typeface="Times New Roman"/>
              <a:ea typeface="Times New Roman"/>
              <a:cs typeface="Times New Roman"/>
              <a:sym typeface="Times New Roman"/>
            </a:endParaRPr>
          </a:p>
        </p:txBody>
      </p:sp>
      <p:sp>
        <p:nvSpPr>
          <p:cNvPr id="10865" name="Google Shape;10865;p150"/>
          <p:cNvSpPr txBox="1"/>
          <p:nvPr/>
        </p:nvSpPr>
        <p:spPr>
          <a:xfrm>
            <a:off x="4524712"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#23</a:t>
            </a:r>
            <a:endParaRPr sz="1000">
              <a:latin typeface="Times New Roman"/>
              <a:ea typeface="Times New Roman"/>
              <a:cs typeface="Times New Roman"/>
              <a:sym typeface="Times New Roman"/>
            </a:endParaRPr>
          </a:p>
        </p:txBody>
      </p:sp>
      <p:sp>
        <p:nvSpPr>
          <p:cNvPr id="10866" name="Google Shape;10866;p150"/>
          <p:cNvSpPr txBox="1"/>
          <p:nvPr/>
        </p:nvSpPr>
        <p:spPr>
          <a:xfrm>
            <a:off x="5540950"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867" name="Google Shape;10867;p150"/>
          <p:cNvSpPr txBox="1"/>
          <p:nvPr/>
        </p:nvSpPr>
        <p:spPr>
          <a:xfrm>
            <a:off x="65683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#46</a:t>
            </a:r>
            <a:endParaRPr sz="1000">
              <a:latin typeface="Times New Roman"/>
              <a:ea typeface="Times New Roman"/>
              <a:cs typeface="Times New Roman"/>
              <a:sym typeface="Times New Roman"/>
            </a:endParaRPr>
          </a:p>
        </p:txBody>
      </p:sp>
      <p:sp>
        <p:nvSpPr>
          <p:cNvPr id="10868" name="Google Shape;10868;p150"/>
          <p:cNvSpPr txBox="1"/>
          <p:nvPr/>
        </p:nvSpPr>
        <p:spPr>
          <a:xfrm>
            <a:off x="7605401"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#63</a:t>
            </a:r>
            <a:endParaRPr sz="1000">
              <a:latin typeface="Times New Roman"/>
              <a:ea typeface="Times New Roman"/>
              <a:cs typeface="Times New Roman"/>
              <a:sym typeface="Times New Roman"/>
            </a:endParaRPr>
          </a:p>
        </p:txBody>
      </p:sp>
      <p:sp>
        <p:nvSpPr>
          <p:cNvPr id="10869" name="Google Shape;10869;p150"/>
          <p:cNvSpPr txBox="1"/>
          <p:nvPr/>
        </p:nvSpPr>
        <p:spPr>
          <a:xfrm>
            <a:off x="470160" y="3166775"/>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a:t>
            </a:r>
            <a:endParaRPr sz="1000">
              <a:latin typeface="Times New Roman"/>
              <a:ea typeface="Times New Roman"/>
              <a:cs typeface="Times New Roman"/>
              <a:sym typeface="Times New Roman"/>
            </a:endParaRPr>
          </a:p>
        </p:txBody>
      </p:sp>
      <p:sp>
        <p:nvSpPr>
          <p:cNvPr id="10870" name="Google Shape;10870;p150"/>
          <p:cNvSpPr txBox="1"/>
          <p:nvPr/>
        </p:nvSpPr>
        <p:spPr>
          <a:xfrm>
            <a:off x="144929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#13</a:t>
            </a:r>
            <a:endParaRPr sz="1000">
              <a:latin typeface="Times New Roman"/>
              <a:ea typeface="Times New Roman"/>
              <a:cs typeface="Times New Roman"/>
              <a:sym typeface="Times New Roman"/>
            </a:endParaRPr>
          </a:p>
        </p:txBody>
      </p:sp>
      <p:sp>
        <p:nvSpPr>
          <p:cNvPr id="10871" name="Google Shape;10871;p150"/>
          <p:cNvSpPr txBox="1"/>
          <p:nvPr/>
        </p:nvSpPr>
        <p:spPr>
          <a:xfrm>
            <a:off x="249171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#25</a:t>
            </a:r>
            <a:endParaRPr sz="1000">
              <a:latin typeface="Times New Roman"/>
              <a:ea typeface="Times New Roman"/>
              <a:cs typeface="Times New Roman"/>
              <a:sym typeface="Times New Roman"/>
            </a:endParaRPr>
          </a:p>
        </p:txBody>
      </p:sp>
      <p:sp>
        <p:nvSpPr>
          <p:cNvPr id="10872" name="Google Shape;10872;p150"/>
          <p:cNvSpPr txBox="1"/>
          <p:nvPr/>
        </p:nvSpPr>
        <p:spPr>
          <a:xfrm>
            <a:off x="3528551"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873" name="Google Shape;10873;p150"/>
          <p:cNvSpPr txBox="1"/>
          <p:nvPr/>
        </p:nvSpPr>
        <p:spPr>
          <a:xfrm>
            <a:off x="4521678"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#47</a:t>
            </a:r>
            <a:endParaRPr sz="1000">
              <a:latin typeface="Times New Roman"/>
              <a:ea typeface="Times New Roman"/>
              <a:cs typeface="Times New Roman"/>
              <a:sym typeface="Times New Roman"/>
            </a:endParaRPr>
          </a:p>
        </p:txBody>
      </p:sp>
      <p:sp>
        <p:nvSpPr>
          <p:cNvPr id="10874" name="Google Shape;10874;p150"/>
          <p:cNvSpPr txBox="1"/>
          <p:nvPr/>
        </p:nvSpPr>
        <p:spPr>
          <a:xfrm>
            <a:off x="5539113"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#51</a:t>
            </a:r>
            <a:endParaRPr sz="1000">
              <a:latin typeface="Times New Roman"/>
              <a:ea typeface="Times New Roman"/>
              <a:cs typeface="Times New Roman"/>
              <a:sym typeface="Times New Roman"/>
            </a:endParaRPr>
          </a:p>
        </p:txBody>
      </p:sp>
      <p:sp>
        <p:nvSpPr>
          <p:cNvPr id="10875" name="Google Shape;10875;p150"/>
          <p:cNvSpPr txBox="1"/>
          <p:nvPr/>
        </p:nvSpPr>
        <p:spPr>
          <a:xfrm>
            <a:off x="6569934"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#53</a:t>
            </a:r>
            <a:endParaRPr sz="1000">
              <a:latin typeface="Times New Roman"/>
              <a:ea typeface="Times New Roman"/>
              <a:cs typeface="Times New Roman"/>
              <a:sym typeface="Times New Roman"/>
            </a:endParaRPr>
          </a:p>
        </p:txBody>
      </p:sp>
      <p:sp>
        <p:nvSpPr>
          <p:cNvPr id="10876" name="Google Shape;10876;p150"/>
          <p:cNvSpPr txBox="1"/>
          <p:nvPr/>
        </p:nvSpPr>
        <p:spPr>
          <a:xfrm>
            <a:off x="7603200" y="3166775"/>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#64</a:t>
            </a:r>
            <a:endParaRPr sz="1000">
              <a:latin typeface="Times New Roman"/>
              <a:ea typeface="Times New Roman"/>
              <a:cs typeface="Times New Roman"/>
              <a:sym typeface="Times New Roman"/>
            </a:endParaRPr>
          </a:p>
        </p:txBody>
      </p:sp>
      <p:sp>
        <p:nvSpPr>
          <p:cNvPr id="10877" name="Google Shape;10877;p150"/>
          <p:cNvSpPr/>
          <p:nvPr/>
        </p:nvSpPr>
        <p:spPr>
          <a:xfrm flipH="1">
            <a:off x="783800" y="11859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78" name="Google Shape;10878;p150"/>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79" name="Google Shape;10879;p150"/>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880" name="Google Shape;10880;p150"/>
          <p:cNvCxnSpPr>
            <a:stCxn id="10878"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10881" name="Google Shape;10881;p150"/>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C4</a:t>
            </a:r>
            <a:endParaRPr sz="1000">
              <a:solidFill>
                <a:srgbClr val="FF0000"/>
              </a:solidFill>
              <a:latin typeface="Times New Roman"/>
              <a:ea typeface="Times New Roman"/>
              <a:cs typeface="Times New Roman"/>
              <a:sym typeface="Times New Roman"/>
            </a:endParaRPr>
          </a:p>
        </p:txBody>
      </p:sp>
      <p:cxnSp>
        <p:nvCxnSpPr>
          <p:cNvPr id="10882" name="Google Shape;10882;p150"/>
          <p:cNvCxnSpPr>
            <a:stCxn id="10877" idx="3"/>
          </p:cNvCxnSpPr>
          <p:nvPr/>
        </p:nvCxnSpPr>
        <p:spPr>
          <a:xfrm>
            <a:off x="853194" y="1255575"/>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10883" name="Google Shape;10883;p150"/>
          <p:cNvSpPr txBox="1"/>
          <p:nvPr/>
        </p:nvSpPr>
        <p:spPr>
          <a:xfrm>
            <a:off x="1143600" y="15232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cxnSp>
        <p:nvCxnSpPr>
          <p:cNvPr id="10884" name="Google Shape;10884;p150"/>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10885" name="Google Shape;10885;p150"/>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C3</a:t>
            </a:r>
            <a:endParaRPr sz="1000">
              <a:solidFill>
                <a:srgbClr val="FF0000"/>
              </a:solidFill>
              <a:latin typeface="Times New Roman"/>
              <a:ea typeface="Times New Roman"/>
              <a:cs typeface="Times New Roman"/>
              <a:sym typeface="Times New Roman"/>
            </a:endParaRPr>
          </a:p>
        </p:txBody>
      </p:sp>
      <p:sp>
        <p:nvSpPr>
          <p:cNvPr id="10886" name="Google Shape;10886;p150"/>
          <p:cNvSpPr/>
          <p:nvPr/>
        </p:nvSpPr>
        <p:spPr>
          <a:xfrm flipH="1">
            <a:off x="774275" y="253317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7" name="Google Shape;10887;p150"/>
          <p:cNvSpPr/>
          <p:nvPr/>
        </p:nvSpPr>
        <p:spPr>
          <a:xfrm flipH="1">
            <a:off x="774275" y="270073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8" name="Google Shape;10888;p150"/>
          <p:cNvSpPr/>
          <p:nvPr/>
        </p:nvSpPr>
        <p:spPr>
          <a:xfrm flipH="1">
            <a:off x="774275" y="2802475"/>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889" name="Google Shape;10889;p150"/>
          <p:cNvSpPr/>
          <p:nvPr/>
        </p:nvSpPr>
        <p:spPr>
          <a:xfrm flipH="1">
            <a:off x="774275" y="2904188"/>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890" name="Google Shape;10890;p150"/>
          <p:cNvCxnSpPr>
            <a:stCxn id="10886" idx="6"/>
          </p:cNvCxnSpPr>
          <p:nvPr/>
        </p:nvCxnSpPr>
        <p:spPr>
          <a:xfrm flipH="1">
            <a:off x="399275" y="2573975"/>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10891" name="Google Shape;10891;p150"/>
          <p:cNvCxnSpPr/>
          <p:nvPr/>
        </p:nvCxnSpPr>
        <p:spPr>
          <a:xfrm flipH="1">
            <a:off x="426575" y="2943500"/>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10892" name="Google Shape;10892;p150"/>
          <p:cNvCxnSpPr/>
          <p:nvPr/>
        </p:nvCxnSpPr>
        <p:spPr>
          <a:xfrm flipH="1">
            <a:off x="399275" y="2841775"/>
            <a:ext cx="375000" cy="3000"/>
          </a:xfrm>
          <a:prstGeom prst="straightConnector1">
            <a:avLst/>
          </a:prstGeom>
          <a:noFill/>
          <a:ln w="9525" cap="flat" cmpd="sng">
            <a:solidFill>
              <a:srgbClr val="FF0E0E"/>
            </a:solidFill>
            <a:prstDash val="solid"/>
            <a:round/>
            <a:headEnd type="none" w="sm" len="sm"/>
            <a:tailEnd type="triangle" w="sm" len="sm"/>
          </a:ln>
        </p:spPr>
      </p:cxnSp>
      <p:sp>
        <p:nvSpPr>
          <p:cNvPr id="10893" name="Google Shape;10893;p150"/>
          <p:cNvSpPr txBox="1"/>
          <p:nvPr/>
        </p:nvSpPr>
        <p:spPr>
          <a:xfrm>
            <a:off x="107575" y="2389050"/>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Fz</a:t>
            </a:r>
            <a:endParaRPr sz="1000">
              <a:solidFill>
                <a:srgbClr val="FF0000"/>
              </a:solidFill>
              <a:latin typeface="Times New Roman"/>
              <a:ea typeface="Times New Roman"/>
              <a:cs typeface="Times New Roman"/>
              <a:sym typeface="Times New Roman"/>
            </a:endParaRPr>
          </a:p>
        </p:txBody>
      </p:sp>
      <p:sp>
        <p:nvSpPr>
          <p:cNvPr id="10894" name="Google Shape;10894;p150"/>
          <p:cNvSpPr txBox="1"/>
          <p:nvPr/>
        </p:nvSpPr>
        <p:spPr>
          <a:xfrm>
            <a:off x="57775" y="2666275"/>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CPz</a:t>
            </a:r>
            <a:endParaRPr sz="1000">
              <a:solidFill>
                <a:srgbClr val="FF0000"/>
              </a:solidFill>
              <a:latin typeface="Times New Roman"/>
              <a:ea typeface="Times New Roman"/>
              <a:cs typeface="Times New Roman"/>
              <a:sym typeface="Times New Roman"/>
            </a:endParaRPr>
          </a:p>
        </p:txBody>
      </p:sp>
      <p:sp>
        <p:nvSpPr>
          <p:cNvPr id="10895" name="Google Shape;10895;p150"/>
          <p:cNvSpPr txBox="1"/>
          <p:nvPr/>
        </p:nvSpPr>
        <p:spPr>
          <a:xfrm>
            <a:off x="208825" y="2943500"/>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Pz</a:t>
            </a:r>
            <a:endParaRPr sz="1000">
              <a:solidFill>
                <a:srgbClr val="FF0000"/>
              </a:solidFill>
              <a:latin typeface="Times New Roman"/>
              <a:ea typeface="Times New Roman"/>
              <a:cs typeface="Times New Roman"/>
              <a:sym typeface="Times New Roman"/>
            </a:endParaRPr>
          </a:p>
        </p:txBody>
      </p:sp>
      <p:cxnSp>
        <p:nvCxnSpPr>
          <p:cNvPr id="10896" name="Google Shape;10896;p150"/>
          <p:cNvCxnSpPr>
            <a:stCxn id="10887" idx="3"/>
          </p:cNvCxnSpPr>
          <p:nvPr/>
        </p:nvCxnSpPr>
        <p:spPr>
          <a:xfrm>
            <a:off x="843669" y="2770387"/>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10897" name="Google Shape;10897;p150"/>
          <p:cNvSpPr txBox="1"/>
          <p:nvPr/>
        </p:nvSpPr>
        <p:spPr>
          <a:xfrm>
            <a:off x="1158488" y="3048488"/>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pic>
        <p:nvPicPr>
          <p:cNvPr id="10898" name="Google Shape;10898;p150"/>
          <p:cNvPicPr preferRelativeResize="0"/>
          <p:nvPr/>
        </p:nvPicPr>
        <p:blipFill>
          <a:blip r:embed="rId19">
            <a:alphaModFix/>
          </a:blip>
          <a:stretch>
            <a:fillRect/>
          </a:stretch>
        </p:blipFill>
        <p:spPr>
          <a:xfrm>
            <a:off x="8567132" y="822960"/>
            <a:ext cx="297030" cy="964024"/>
          </a:xfrm>
          <a:prstGeom prst="rect">
            <a:avLst/>
          </a:prstGeom>
          <a:noFill/>
          <a:ln>
            <a:noFill/>
          </a:ln>
        </p:spPr>
      </p:pic>
      <p:sp>
        <p:nvSpPr>
          <p:cNvPr id="10899" name="Google Shape;10899;p150"/>
          <p:cNvSpPr/>
          <p:nvPr/>
        </p:nvSpPr>
        <p:spPr>
          <a:xfrm>
            <a:off x="8723738" y="95271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150"/>
          <p:cNvSpPr txBox="1"/>
          <p:nvPr/>
        </p:nvSpPr>
        <p:spPr>
          <a:xfrm>
            <a:off x="8663888" y="84748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01" name="Google Shape;10901;p150"/>
          <p:cNvSpPr txBox="1"/>
          <p:nvPr/>
        </p:nvSpPr>
        <p:spPr>
          <a:xfrm>
            <a:off x="8663888" y="153781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02" name="Google Shape;10902;p150"/>
          <p:cNvSpPr/>
          <p:nvPr/>
        </p:nvSpPr>
        <p:spPr>
          <a:xfrm>
            <a:off x="8590875" y="840748"/>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150"/>
          <p:cNvSpPr txBox="1"/>
          <p:nvPr/>
        </p:nvSpPr>
        <p:spPr>
          <a:xfrm>
            <a:off x="8663888" y="227143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0904" name="Google Shape;10904;p150"/>
          <p:cNvPicPr preferRelativeResize="0"/>
          <p:nvPr/>
        </p:nvPicPr>
        <p:blipFill>
          <a:blip r:embed="rId19">
            <a:alphaModFix/>
          </a:blip>
          <a:stretch>
            <a:fillRect/>
          </a:stretch>
        </p:blipFill>
        <p:spPr>
          <a:xfrm>
            <a:off x="8563236" y="2305173"/>
            <a:ext cx="297030" cy="964024"/>
          </a:xfrm>
          <a:prstGeom prst="rect">
            <a:avLst/>
          </a:prstGeom>
          <a:noFill/>
          <a:ln>
            <a:noFill/>
          </a:ln>
        </p:spPr>
      </p:pic>
      <p:sp>
        <p:nvSpPr>
          <p:cNvPr id="10905" name="Google Shape;10905;p150"/>
          <p:cNvSpPr/>
          <p:nvPr/>
        </p:nvSpPr>
        <p:spPr>
          <a:xfrm>
            <a:off x="8719842" y="243522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150"/>
          <p:cNvSpPr txBox="1"/>
          <p:nvPr/>
        </p:nvSpPr>
        <p:spPr>
          <a:xfrm>
            <a:off x="8659992" y="23296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07" name="Google Shape;10907;p150"/>
          <p:cNvSpPr txBox="1"/>
          <p:nvPr/>
        </p:nvSpPr>
        <p:spPr>
          <a:xfrm>
            <a:off x="8659992" y="302002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08" name="Google Shape;10908;p150"/>
          <p:cNvSpPr/>
          <p:nvPr/>
        </p:nvSpPr>
        <p:spPr>
          <a:xfrm>
            <a:off x="8578800" y="2322960"/>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6"/>
          <p:cNvSpPr/>
          <p:nvPr/>
        </p:nvSpPr>
        <p:spPr>
          <a:xfrm>
            <a:off x="1424168" y="19749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6"/>
          <p:cNvSpPr/>
          <p:nvPr/>
        </p:nvSpPr>
        <p:spPr>
          <a:xfrm>
            <a:off x="1424168" y="224241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39827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6"/>
          <p:cNvSpPr txBox="1"/>
          <p:nvPr/>
        </p:nvSpPr>
        <p:spPr>
          <a:xfrm>
            <a:off x="441325" y="22932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41178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01036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23609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23609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21017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50991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1424168" y="27774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a:off x="1424168" y="30448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a:off x="1424168" y="324679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 name="Google Shape;634;p26"/>
          <p:cNvCxnSpPr>
            <a:endCxn id="620" idx="2"/>
          </p:cNvCxnSpPr>
          <p:nvPr/>
        </p:nvCxnSpPr>
        <p:spPr>
          <a:xfrm rot="10800000" flipH="1">
            <a:off x="1510008" y="123609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176582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176582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176582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23621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03331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00913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00913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23621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04741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27661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30080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23611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04750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54411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56830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23618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04750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278448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283578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278449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04727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278449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10327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23607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04727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278467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30517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23609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23609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23609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23621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04741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04741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04741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23623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04743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278453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278453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23609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04728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281168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02008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21839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21839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21839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21839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21851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02971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02971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02971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21853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02973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276683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276683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21839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02958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279398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00238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45117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41176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384410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21576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912"/>
        <p:cNvGrpSpPr/>
        <p:nvPr/>
      </p:nvGrpSpPr>
      <p:grpSpPr>
        <a:xfrm>
          <a:off x="0" y="0"/>
          <a:ext cx="0" cy="0"/>
          <a:chOff x="0" y="0"/>
          <a:chExt cx="0" cy="0"/>
        </a:xfrm>
      </p:grpSpPr>
      <p:sp>
        <p:nvSpPr>
          <p:cNvPr id="10913" name="Google Shape;10913;p151"/>
          <p:cNvSpPr/>
          <p:nvPr/>
        </p:nvSpPr>
        <p:spPr>
          <a:xfrm>
            <a:off x="3850101" y="3350616"/>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(b) Temporal-Stream</a:t>
            </a:r>
            <a:endParaRPr sz="1300">
              <a:latin typeface="Times New Roman"/>
              <a:ea typeface="Times New Roman"/>
              <a:cs typeface="Times New Roman"/>
              <a:sym typeface="Times New Roman"/>
            </a:endParaRPr>
          </a:p>
        </p:txBody>
      </p:sp>
      <p:sp>
        <p:nvSpPr>
          <p:cNvPr id="10914" name="Google Shape;10914;p151"/>
          <p:cNvSpPr/>
          <p:nvPr/>
        </p:nvSpPr>
        <p:spPr>
          <a:xfrm>
            <a:off x="3849950" y="1885032"/>
            <a:ext cx="17550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(a) Spectral-Stream</a:t>
            </a:r>
            <a:endParaRPr sz="1300">
              <a:latin typeface="Times New Roman"/>
              <a:ea typeface="Times New Roman"/>
              <a:cs typeface="Times New Roman"/>
              <a:sym typeface="Times New Roman"/>
            </a:endParaRPr>
          </a:p>
        </p:txBody>
      </p:sp>
      <p:pic>
        <p:nvPicPr>
          <p:cNvPr id="10915" name="Google Shape;10915;p151"/>
          <p:cNvPicPr preferRelativeResize="0"/>
          <p:nvPr/>
        </p:nvPicPr>
        <p:blipFill rotWithShape="1">
          <a:blip r:embed="rId3">
            <a:alphaModFix/>
          </a:blip>
          <a:srcRect t="6375"/>
          <a:stretch/>
        </p:blipFill>
        <p:spPr>
          <a:xfrm>
            <a:off x="311848" y="813816"/>
            <a:ext cx="1022223" cy="969262"/>
          </a:xfrm>
          <a:prstGeom prst="rect">
            <a:avLst/>
          </a:prstGeom>
          <a:noFill/>
          <a:ln>
            <a:noFill/>
          </a:ln>
        </p:spPr>
      </p:pic>
      <p:pic>
        <p:nvPicPr>
          <p:cNvPr id="10916" name="Google Shape;10916;p151"/>
          <p:cNvPicPr preferRelativeResize="0"/>
          <p:nvPr/>
        </p:nvPicPr>
        <p:blipFill rotWithShape="1">
          <a:blip r:embed="rId4">
            <a:alphaModFix/>
          </a:blip>
          <a:srcRect t="6375"/>
          <a:stretch/>
        </p:blipFill>
        <p:spPr>
          <a:xfrm>
            <a:off x="1326832" y="2249424"/>
            <a:ext cx="1022223" cy="957025"/>
          </a:xfrm>
          <a:prstGeom prst="rect">
            <a:avLst/>
          </a:prstGeom>
          <a:noFill/>
          <a:ln>
            <a:noFill/>
          </a:ln>
        </p:spPr>
      </p:pic>
      <p:pic>
        <p:nvPicPr>
          <p:cNvPr id="10917" name="Google Shape;10917;p151"/>
          <p:cNvPicPr preferRelativeResize="0"/>
          <p:nvPr/>
        </p:nvPicPr>
        <p:blipFill rotWithShape="1">
          <a:blip r:embed="rId5">
            <a:alphaModFix/>
          </a:blip>
          <a:srcRect t="6050"/>
          <a:stretch/>
        </p:blipFill>
        <p:spPr>
          <a:xfrm>
            <a:off x="6447472" y="2286000"/>
            <a:ext cx="1022223" cy="969262"/>
          </a:xfrm>
          <a:prstGeom prst="rect">
            <a:avLst/>
          </a:prstGeom>
          <a:noFill/>
          <a:ln>
            <a:noFill/>
          </a:ln>
        </p:spPr>
      </p:pic>
      <p:pic>
        <p:nvPicPr>
          <p:cNvPr id="10918" name="Google Shape;10918;p151"/>
          <p:cNvPicPr preferRelativeResize="0"/>
          <p:nvPr/>
        </p:nvPicPr>
        <p:blipFill rotWithShape="1">
          <a:blip r:embed="rId6">
            <a:alphaModFix/>
          </a:blip>
          <a:srcRect t="6156"/>
          <a:stretch/>
        </p:blipFill>
        <p:spPr>
          <a:xfrm>
            <a:off x="4399216" y="2276856"/>
            <a:ext cx="1022223" cy="969262"/>
          </a:xfrm>
          <a:prstGeom prst="rect">
            <a:avLst/>
          </a:prstGeom>
          <a:noFill/>
          <a:ln>
            <a:noFill/>
          </a:ln>
        </p:spPr>
      </p:pic>
      <p:pic>
        <p:nvPicPr>
          <p:cNvPr id="10919" name="Google Shape;10919;p151"/>
          <p:cNvPicPr preferRelativeResize="0"/>
          <p:nvPr/>
        </p:nvPicPr>
        <p:blipFill rotWithShape="1">
          <a:blip r:embed="rId7">
            <a:alphaModFix/>
          </a:blip>
          <a:srcRect t="6252"/>
          <a:stretch/>
        </p:blipFill>
        <p:spPr>
          <a:xfrm>
            <a:off x="3402520" y="2262137"/>
            <a:ext cx="1022223" cy="978406"/>
          </a:xfrm>
          <a:prstGeom prst="rect">
            <a:avLst/>
          </a:prstGeom>
          <a:noFill/>
          <a:ln>
            <a:noFill/>
          </a:ln>
        </p:spPr>
      </p:pic>
      <p:pic>
        <p:nvPicPr>
          <p:cNvPr id="10920" name="Google Shape;10920;p151"/>
          <p:cNvPicPr preferRelativeResize="0"/>
          <p:nvPr/>
        </p:nvPicPr>
        <p:blipFill rotWithShape="1">
          <a:blip r:embed="rId8">
            <a:alphaModFix/>
          </a:blip>
          <a:srcRect t="5882"/>
          <a:stretch/>
        </p:blipFill>
        <p:spPr>
          <a:xfrm>
            <a:off x="5415225" y="822960"/>
            <a:ext cx="1022223" cy="969262"/>
          </a:xfrm>
          <a:prstGeom prst="rect">
            <a:avLst/>
          </a:prstGeom>
          <a:noFill/>
          <a:ln>
            <a:noFill/>
          </a:ln>
        </p:spPr>
      </p:pic>
      <p:pic>
        <p:nvPicPr>
          <p:cNvPr id="10921" name="Google Shape;10921;p151"/>
          <p:cNvPicPr preferRelativeResize="0"/>
          <p:nvPr/>
        </p:nvPicPr>
        <p:blipFill rotWithShape="1">
          <a:blip r:embed="rId9">
            <a:alphaModFix/>
          </a:blip>
          <a:srcRect t="5846"/>
          <a:stretch/>
        </p:blipFill>
        <p:spPr>
          <a:xfrm>
            <a:off x="6445900" y="832104"/>
            <a:ext cx="1022223" cy="969262"/>
          </a:xfrm>
          <a:prstGeom prst="rect">
            <a:avLst/>
          </a:prstGeom>
          <a:noFill/>
          <a:ln>
            <a:noFill/>
          </a:ln>
        </p:spPr>
      </p:pic>
      <p:pic>
        <p:nvPicPr>
          <p:cNvPr id="10922" name="Google Shape;10922;p151"/>
          <p:cNvPicPr preferRelativeResize="0"/>
          <p:nvPr/>
        </p:nvPicPr>
        <p:blipFill rotWithShape="1">
          <a:blip r:embed="rId10">
            <a:alphaModFix/>
          </a:blip>
          <a:srcRect t="5962"/>
          <a:stretch/>
        </p:blipFill>
        <p:spPr>
          <a:xfrm>
            <a:off x="7476563" y="832104"/>
            <a:ext cx="1022198" cy="969262"/>
          </a:xfrm>
          <a:prstGeom prst="rect">
            <a:avLst/>
          </a:prstGeom>
          <a:noFill/>
          <a:ln>
            <a:noFill/>
          </a:ln>
        </p:spPr>
      </p:pic>
      <p:pic>
        <p:nvPicPr>
          <p:cNvPr id="10923" name="Google Shape;10923;p151"/>
          <p:cNvPicPr preferRelativeResize="0"/>
          <p:nvPr/>
        </p:nvPicPr>
        <p:blipFill rotWithShape="1">
          <a:blip r:embed="rId11">
            <a:alphaModFix/>
          </a:blip>
          <a:srcRect t="5873"/>
          <a:stretch/>
        </p:blipFill>
        <p:spPr>
          <a:xfrm>
            <a:off x="5417650" y="2276856"/>
            <a:ext cx="1024128" cy="969262"/>
          </a:xfrm>
          <a:prstGeom prst="rect">
            <a:avLst/>
          </a:prstGeom>
          <a:noFill/>
          <a:ln>
            <a:noFill/>
          </a:ln>
        </p:spPr>
      </p:pic>
      <p:pic>
        <p:nvPicPr>
          <p:cNvPr id="10924" name="Google Shape;10924;p151"/>
          <p:cNvPicPr preferRelativeResize="0"/>
          <p:nvPr/>
        </p:nvPicPr>
        <p:blipFill rotWithShape="1">
          <a:blip r:embed="rId12">
            <a:alphaModFix/>
          </a:blip>
          <a:srcRect t="5598"/>
          <a:stretch/>
        </p:blipFill>
        <p:spPr>
          <a:xfrm>
            <a:off x="2365188" y="2249424"/>
            <a:ext cx="1024128" cy="969262"/>
          </a:xfrm>
          <a:prstGeom prst="rect">
            <a:avLst/>
          </a:prstGeom>
          <a:noFill/>
          <a:ln>
            <a:noFill/>
          </a:ln>
        </p:spPr>
      </p:pic>
      <p:pic>
        <p:nvPicPr>
          <p:cNvPr id="10925" name="Google Shape;10925;p151"/>
          <p:cNvPicPr preferRelativeResize="0"/>
          <p:nvPr/>
        </p:nvPicPr>
        <p:blipFill rotWithShape="1">
          <a:blip r:embed="rId13">
            <a:alphaModFix/>
          </a:blip>
          <a:srcRect t="5410"/>
          <a:stretch/>
        </p:blipFill>
        <p:spPr>
          <a:xfrm>
            <a:off x="2368296" y="813816"/>
            <a:ext cx="1024128" cy="969262"/>
          </a:xfrm>
          <a:prstGeom prst="rect">
            <a:avLst/>
          </a:prstGeom>
          <a:noFill/>
          <a:ln>
            <a:noFill/>
          </a:ln>
        </p:spPr>
      </p:pic>
      <p:pic>
        <p:nvPicPr>
          <p:cNvPr id="10926" name="Google Shape;10926;p151"/>
          <p:cNvPicPr preferRelativeResize="0"/>
          <p:nvPr/>
        </p:nvPicPr>
        <p:blipFill rotWithShape="1">
          <a:blip r:embed="rId14">
            <a:alphaModFix/>
          </a:blip>
          <a:srcRect t="5687"/>
          <a:stretch/>
        </p:blipFill>
        <p:spPr>
          <a:xfrm>
            <a:off x="1323625" y="813816"/>
            <a:ext cx="1024128" cy="969262"/>
          </a:xfrm>
          <a:prstGeom prst="rect">
            <a:avLst/>
          </a:prstGeom>
          <a:noFill/>
          <a:ln>
            <a:noFill/>
          </a:ln>
        </p:spPr>
      </p:pic>
      <p:pic>
        <p:nvPicPr>
          <p:cNvPr id="10927" name="Google Shape;10927;p151"/>
          <p:cNvPicPr preferRelativeResize="0"/>
          <p:nvPr/>
        </p:nvPicPr>
        <p:blipFill rotWithShape="1">
          <a:blip r:embed="rId15">
            <a:alphaModFix/>
          </a:blip>
          <a:srcRect t="5410"/>
          <a:stretch/>
        </p:blipFill>
        <p:spPr>
          <a:xfrm>
            <a:off x="4400088" y="813816"/>
            <a:ext cx="1024128" cy="969262"/>
          </a:xfrm>
          <a:prstGeom prst="rect">
            <a:avLst/>
          </a:prstGeom>
          <a:noFill/>
          <a:ln>
            <a:noFill/>
          </a:ln>
        </p:spPr>
      </p:pic>
      <p:pic>
        <p:nvPicPr>
          <p:cNvPr id="10928" name="Google Shape;10928;p151"/>
          <p:cNvPicPr preferRelativeResize="0"/>
          <p:nvPr/>
        </p:nvPicPr>
        <p:blipFill rotWithShape="1">
          <a:blip r:embed="rId16">
            <a:alphaModFix/>
          </a:blip>
          <a:srcRect t="5499"/>
          <a:stretch/>
        </p:blipFill>
        <p:spPr>
          <a:xfrm>
            <a:off x="308313" y="2231136"/>
            <a:ext cx="1033272" cy="969262"/>
          </a:xfrm>
          <a:prstGeom prst="rect">
            <a:avLst/>
          </a:prstGeom>
          <a:noFill/>
          <a:ln>
            <a:noFill/>
          </a:ln>
        </p:spPr>
      </p:pic>
      <p:pic>
        <p:nvPicPr>
          <p:cNvPr id="10929" name="Google Shape;10929;p151"/>
          <p:cNvPicPr preferRelativeResize="0"/>
          <p:nvPr/>
        </p:nvPicPr>
        <p:blipFill rotWithShape="1">
          <a:blip r:embed="rId17">
            <a:alphaModFix/>
          </a:blip>
          <a:srcRect t="5953"/>
          <a:stretch/>
        </p:blipFill>
        <p:spPr>
          <a:xfrm>
            <a:off x="3398275" y="813816"/>
            <a:ext cx="1024128" cy="969262"/>
          </a:xfrm>
          <a:prstGeom prst="rect">
            <a:avLst/>
          </a:prstGeom>
          <a:noFill/>
          <a:ln>
            <a:noFill/>
          </a:ln>
        </p:spPr>
      </p:pic>
      <p:pic>
        <p:nvPicPr>
          <p:cNvPr id="10930" name="Google Shape;10930;p151"/>
          <p:cNvPicPr preferRelativeResize="0"/>
          <p:nvPr/>
        </p:nvPicPr>
        <p:blipFill rotWithShape="1">
          <a:blip r:embed="rId18">
            <a:alphaModFix/>
          </a:blip>
          <a:srcRect t="5970"/>
          <a:stretch/>
        </p:blipFill>
        <p:spPr>
          <a:xfrm>
            <a:off x="7480744" y="2286000"/>
            <a:ext cx="1022223" cy="969262"/>
          </a:xfrm>
          <a:prstGeom prst="rect">
            <a:avLst/>
          </a:prstGeom>
          <a:noFill/>
          <a:ln>
            <a:noFill/>
          </a:ln>
        </p:spPr>
      </p:pic>
      <p:sp>
        <p:nvSpPr>
          <p:cNvPr id="10931" name="Google Shape;10931;p151"/>
          <p:cNvSpPr txBox="1"/>
          <p:nvPr/>
        </p:nvSpPr>
        <p:spPr>
          <a:xfrm>
            <a:off x="470161"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a:t>
            </a:r>
            <a:endParaRPr sz="1000">
              <a:latin typeface="Times New Roman"/>
              <a:ea typeface="Times New Roman"/>
              <a:cs typeface="Times New Roman"/>
              <a:sym typeface="Times New Roman"/>
            </a:endParaRPr>
          </a:p>
        </p:txBody>
      </p:sp>
      <p:sp>
        <p:nvSpPr>
          <p:cNvPr id="10932" name="Google Shape;10932;p151"/>
          <p:cNvSpPr txBox="1"/>
          <p:nvPr/>
        </p:nvSpPr>
        <p:spPr>
          <a:xfrm>
            <a:off x="1485144" y="1662050"/>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#7</a:t>
            </a:r>
            <a:endParaRPr sz="1000">
              <a:latin typeface="Times New Roman"/>
              <a:ea typeface="Times New Roman"/>
              <a:cs typeface="Times New Roman"/>
              <a:sym typeface="Times New Roman"/>
            </a:endParaRPr>
          </a:p>
        </p:txBody>
      </p:sp>
      <p:sp>
        <p:nvSpPr>
          <p:cNvPr id="10933" name="Google Shape;10933;p151"/>
          <p:cNvSpPr txBox="1"/>
          <p:nvPr/>
        </p:nvSpPr>
        <p:spPr>
          <a:xfrm>
            <a:off x="2527560" y="1662050"/>
            <a:ext cx="7056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#8</a:t>
            </a:r>
            <a:endParaRPr sz="1000">
              <a:latin typeface="Times New Roman"/>
              <a:ea typeface="Times New Roman"/>
              <a:cs typeface="Times New Roman"/>
              <a:sym typeface="Times New Roman"/>
            </a:endParaRPr>
          </a:p>
        </p:txBody>
      </p:sp>
      <p:sp>
        <p:nvSpPr>
          <p:cNvPr id="10934" name="Google Shape;10934;p151"/>
          <p:cNvSpPr txBox="1"/>
          <p:nvPr/>
        </p:nvSpPr>
        <p:spPr>
          <a:xfrm>
            <a:off x="3528675" y="1662050"/>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#15</a:t>
            </a:r>
            <a:endParaRPr sz="1000">
              <a:latin typeface="Times New Roman"/>
              <a:ea typeface="Times New Roman"/>
              <a:cs typeface="Times New Roman"/>
              <a:sym typeface="Times New Roman"/>
            </a:endParaRPr>
          </a:p>
        </p:txBody>
      </p:sp>
      <p:sp>
        <p:nvSpPr>
          <p:cNvPr id="10935" name="Google Shape;10935;p151"/>
          <p:cNvSpPr txBox="1"/>
          <p:nvPr/>
        </p:nvSpPr>
        <p:spPr>
          <a:xfrm>
            <a:off x="4524712"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#23</a:t>
            </a:r>
            <a:endParaRPr sz="1000">
              <a:latin typeface="Times New Roman"/>
              <a:ea typeface="Times New Roman"/>
              <a:cs typeface="Times New Roman"/>
              <a:sym typeface="Times New Roman"/>
            </a:endParaRPr>
          </a:p>
        </p:txBody>
      </p:sp>
      <p:sp>
        <p:nvSpPr>
          <p:cNvPr id="10936" name="Google Shape;10936;p151"/>
          <p:cNvSpPr txBox="1"/>
          <p:nvPr/>
        </p:nvSpPr>
        <p:spPr>
          <a:xfrm>
            <a:off x="5540950" y="1673352"/>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937" name="Google Shape;10937;p151"/>
          <p:cNvSpPr txBox="1"/>
          <p:nvPr/>
        </p:nvSpPr>
        <p:spPr>
          <a:xfrm>
            <a:off x="6568375"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#46</a:t>
            </a:r>
            <a:endParaRPr sz="1000">
              <a:latin typeface="Times New Roman"/>
              <a:ea typeface="Times New Roman"/>
              <a:cs typeface="Times New Roman"/>
              <a:sym typeface="Times New Roman"/>
            </a:endParaRPr>
          </a:p>
        </p:txBody>
      </p:sp>
      <p:sp>
        <p:nvSpPr>
          <p:cNvPr id="10938" name="Google Shape;10938;p151"/>
          <p:cNvSpPr txBox="1"/>
          <p:nvPr/>
        </p:nvSpPr>
        <p:spPr>
          <a:xfrm>
            <a:off x="7605401" y="1682496"/>
            <a:ext cx="777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latin typeface="Times New Roman"/>
                <a:ea typeface="Times New Roman"/>
                <a:cs typeface="Times New Roman"/>
                <a:sym typeface="Times New Roman"/>
              </a:rPr>
              <a:t>Kernel #63</a:t>
            </a:r>
            <a:endParaRPr sz="1000">
              <a:latin typeface="Times New Roman"/>
              <a:ea typeface="Times New Roman"/>
              <a:cs typeface="Times New Roman"/>
              <a:sym typeface="Times New Roman"/>
            </a:endParaRPr>
          </a:p>
        </p:txBody>
      </p:sp>
      <p:sp>
        <p:nvSpPr>
          <p:cNvPr id="10939" name="Google Shape;10939;p151"/>
          <p:cNvSpPr txBox="1"/>
          <p:nvPr/>
        </p:nvSpPr>
        <p:spPr>
          <a:xfrm>
            <a:off x="470160" y="3127248"/>
            <a:ext cx="70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a:t>
            </a:r>
            <a:endParaRPr sz="1000">
              <a:latin typeface="Times New Roman"/>
              <a:ea typeface="Times New Roman"/>
              <a:cs typeface="Times New Roman"/>
              <a:sym typeface="Times New Roman"/>
            </a:endParaRPr>
          </a:p>
        </p:txBody>
      </p:sp>
      <p:sp>
        <p:nvSpPr>
          <p:cNvPr id="10940" name="Google Shape;10940;p151"/>
          <p:cNvSpPr txBox="1"/>
          <p:nvPr/>
        </p:nvSpPr>
        <p:spPr>
          <a:xfrm>
            <a:off x="1449294"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#13</a:t>
            </a:r>
            <a:endParaRPr sz="1000">
              <a:latin typeface="Times New Roman"/>
              <a:ea typeface="Times New Roman"/>
              <a:cs typeface="Times New Roman"/>
              <a:sym typeface="Times New Roman"/>
            </a:endParaRPr>
          </a:p>
        </p:txBody>
      </p:sp>
      <p:sp>
        <p:nvSpPr>
          <p:cNvPr id="10941" name="Google Shape;10941;p151"/>
          <p:cNvSpPr txBox="1"/>
          <p:nvPr/>
        </p:nvSpPr>
        <p:spPr>
          <a:xfrm>
            <a:off x="2491710"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#25</a:t>
            </a:r>
            <a:endParaRPr sz="1000">
              <a:latin typeface="Times New Roman"/>
              <a:ea typeface="Times New Roman"/>
              <a:cs typeface="Times New Roman"/>
              <a:sym typeface="Times New Roman"/>
            </a:endParaRPr>
          </a:p>
        </p:txBody>
      </p:sp>
      <p:sp>
        <p:nvSpPr>
          <p:cNvPr id="10942" name="Google Shape;10942;p151"/>
          <p:cNvSpPr txBox="1"/>
          <p:nvPr/>
        </p:nvSpPr>
        <p:spPr>
          <a:xfrm>
            <a:off x="3528551" y="3130199"/>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#35</a:t>
            </a:r>
            <a:endParaRPr sz="1000">
              <a:latin typeface="Times New Roman"/>
              <a:ea typeface="Times New Roman"/>
              <a:cs typeface="Times New Roman"/>
              <a:sym typeface="Times New Roman"/>
            </a:endParaRPr>
          </a:p>
        </p:txBody>
      </p:sp>
      <p:sp>
        <p:nvSpPr>
          <p:cNvPr id="10943" name="Google Shape;10943;p151"/>
          <p:cNvSpPr txBox="1"/>
          <p:nvPr/>
        </p:nvSpPr>
        <p:spPr>
          <a:xfrm>
            <a:off x="4521678"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#47</a:t>
            </a:r>
            <a:endParaRPr sz="1000">
              <a:latin typeface="Times New Roman"/>
              <a:ea typeface="Times New Roman"/>
              <a:cs typeface="Times New Roman"/>
              <a:sym typeface="Times New Roman"/>
            </a:endParaRPr>
          </a:p>
        </p:txBody>
      </p:sp>
      <p:sp>
        <p:nvSpPr>
          <p:cNvPr id="10944" name="Google Shape;10944;p151"/>
          <p:cNvSpPr txBox="1"/>
          <p:nvPr/>
        </p:nvSpPr>
        <p:spPr>
          <a:xfrm>
            <a:off x="5539113"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#51</a:t>
            </a:r>
            <a:endParaRPr sz="1000">
              <a:latin typeface="Times New Roman"/>
              <a:ea typeface="Times New Roman"/>
              <a:cs typeface="Times New Roman"/>
              <a:sym typeface="Times New Roman"/>
            </a:endParaRPr>
          </a:p>
        </p:txBody>
      </p:sp>
      <p:sp>
        <p:nvSpPr>
          <p:cNvPr id="10945" name="Google Shape;10945;p151"/>
          <p:cNvSpPr txBox="1"/>
          <p:nvPr/>
        </p:nvSpPr>
        <p:spPr>
          <a:xfrm>
            <a:off x="6569934"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#53</a:t>
            </a:r>
            <a:endParaRPr sz="1000">
              <a:latin typeface="Times New Roman"/>
              <a:ea typeface="Times New Roman"/>
              <a:cs typeface="Times New Roman"/>
              <a:sym typeface="Times New Roman"/>
            </a:endParaRPr>
          </a:p>
        </p:txBody>
      </p:sp>
      <p:sp>
        <p:nvSpPr>
          <p:cNvPr id="10946" name="Google Shape;10946;p151"/>
          <p:cNvSpPr txBox="1"/>
          <p:nvPr/>
        </p:nvSpPr>
        <p:spPr>
          <a:xfrm>
            <a:off x="7603200" y="3136392"/>
            <a:ext cx="777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Kernel #64</a:t>
            </a:r>
            <a:endParaRPr sz="1000">
              <a:latin typeface="Times New Roman"/>
              <a:ea typeface="Times New Roman"/>
              <a:cs typeface="Times New Roman"/>
              <a:sym typeface="Times New Roman"/>
            </a:endParaRPr>
          </a:p>
        </p:txBody>
      </p:sp>
      <p:sp>
        <p:nvSpPr>
          <p:cNvPr id="10947" name="Google Shape;10947;p151"/>
          <p:cNvSpPr/>
          <p:nvPr/>
        </p:nvSpPr>
        <p:spPr>
          <a:xfrm flipH="1">
            <a:off x="783800" y="1207008"/>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48" name="Google Shape;10948;p151"/>
          <p:cNvSpPr/>
          <p:nvPr/>
        </p:nvSpPr>
        <p:spPr>
          <a:xfrm flipH="1">
            <a:off x="974250"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49" name="Google Shape;10949;p151"/>
          <p:cNvSpPr/>
          <p:nvPr/>
        </p:nvSpPr>
        <p:spPr>
          <a:xfrm flipH="1">
            <a:off x="591625" y="1222225"/>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950" name="Google Shape;10950;p151"/>
          <p:cNvCxnSpPr>
            <a:stCxn id="10948" idx="0"/>
          </p:cNvCxnSpPr>
          <p:nvPr/>
        </p:nvCxnSpPr>
        <p:spPr>
          <a:xfrm rot="10800000" flipH="1">
            <a:off x="1014900" y="868525"/>
            <a:ext cx="128700" cy="353700"/>
          </a:xfrm>
          <a:prstGeom prst="straightConnector1">
            <a:avLst/>
          </a:prstGeom>
          <a:noFill/>
          <a:ln w="9525" cap="flat" cmpd="sng">
            <a:solidFill>
              <a:srgbClr val="FF0E0E"/>
            </a:solidFill>
            <a:prstDash val="solid"/>
            <a:round/>
            <a:headEnd type="none" w="med" len="med"/>
            <a:tailEnd type="triangle" w="med" len="med"/>
          </a:ln>
        </p:spPr>
      </p:cxnSp>
      <p:sp>
        <p:nvSpPr>
          <p:cNvPr id="10951" name="Google Shape;10951;p151"/>
          <p:cNvSpPr txBox="1"/>
          <p:nvPr/>
        </p:nvSpPr>
        <p:spPr>
          <a:xfrm>
            <a:off x="1014900"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C4</a:t>
            </a:r>
            <a:endParaRPr sz="1000">
              <a:solidFill>
                <a:srgbClr val="FF0000"/>
              </a:solidFill>
              <a:latin typeface="Times New Roman"/>
              <a:ea typeface="Times New Roman"/>
              <a:cs typeface="Times New Roman"/>
              <a:sym typeface="Times New Roman"/>
            </a:endParaRPr>
          </a:p>
        </p:txBody>
      </p:sp>
      <p:cxnSp>
        <p:nvCxnSpPr>
          <p:cNvPr id="10952" name="Google Shape;10952;p151"/>
          <p:cNvCxnSpPr>
            <a:stCxn id="10947" idx="3"/>
          </p:cNvCxnSpPr>
          <p:nvPr/>
        </p:nvCxnSpPr>
        <p:spPr>
          <a:xfrm>
            <a:off x="853194" y="1276658"/>
            <a:ext cx="399300" cy="384000"/>
          </a:xfrm>
          <a:prstGeom prst="straightConnector1">
            <a:avLst/>
          </a:prstGeom>
          <a:noFill/>
          <a:ln w="9525" cap="flat" cmpd="sng">
            <a:solidFill>
              <a:srgbClr val="FF0000"/>
            </a:solidFill>
            <a:prstDash val="solid"/>
            <a:round/>
            <a:headEnd type="none" w="med" len="med"/>
            <a:tailEnd type="triangle" w="med" len="med"/>
          </a:ln>
        </p:spPr>
      </p:cxnSp>
      <p:sp>
        <p:nvSpPr>
          <p:cNvPr id="10953" name="Google Shape;10953;p151"/>
          <p:cNvSpPr txBox="1"/>
          <p:nvPr/>
        </p:nvSpPr>
        <p:spPr>
          <a:xfrm>
            <a:off x="1143600" y="1536192"/>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cxnSp>
        <p:nvCxnSpPr>
          <p:cNvPr id="10954" name="Google Shape;10954;p151"/>
          <p:cNvCxnSpPr/>
          <p:nvPr/>
        </p:nvCxnSpPr>
        <p:spPr>
          <a:xfrm rot="10800000">
            <a:off x="478375" y="859375"/>
            <a:ext cx="153900" cy="372000"/>
          </a:xfrm>
          <a:prstGeom prst="straightConnector1">
            <a:avLst/>
          </a:prstGeom>
          <a:noFill/>
          <a:ln w="9525" cap="flat" cmpd="sng">
            <a:solidFill>
              <a:srgbClr val="FF0E0E"/>
            </a:solidFill>
            <a:prstDash val="solid"/>
            <a:round/>
            <a:headEnd type="none" w="med" len="med"/>
            <a:tailEnd type="triangle" w="med" len="med"/>
          </a:ln>
        </p:spPr>
      </p:cxnSp>
      <p:sp>
        <p:nvSpPr>
          <p:cNvPr id="10955" name="Google Shape;10955;p151"/>
          <p:cNvSpPr txBox="1"/>
          <p:nvPr/>
        </p:nvSpPr>
        <p:spPr>
          <a:xfrm>
            <a:off x="283175" y="596400"/>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C3</a:t>
            </a:r>
            <a:endParaRPr sz="1000">
              <a:solidFill>
                <a:srgbClr val="FF0000"/>
              </a:solidFill>
              <a:latin typeface="Times New Roman"/>
              <a:ea typeface="Times New Roman"/>
              <a:cs typeface="Times New Roman"/>
              <a:sym typeface="Times New Roman"/>
            </a:endParaRPr>
          </a:p>
        </p:txBody>
      </p:sp>
      <p:sp>
        <p:nvSpPr>
          <p:cNvPr id="10956" name="Google Shape;10956;p151"/>
          <p:cNvSpPr/>
          <p:nvPr/>
        </p:nvSpPr>
        <p:spPr>
          <a:xfrm flipH="1">
            <a:off x="786384" y="2483461"/>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7" name="Google Shape;10957;p151"/>
          <p:cNvSpPr/>
          <p:nvPr/>
        </p:nvSpPr>
        <p:spPr>
          <a:xfrm flipH="1">
            <a:off x="786384" y="2651024"/>
            <a:ext cx="81300" cy="81600"/>
          </a:xfrm>
          <a:prstGeom prst="flowChartConnector">
            <a:avLst/>
          </a:prstGeom>
          <a:noFill/>
          <a:ln w="9525"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8" name="Google Shape;10958;p151"/>
          <p:cNvSpPr/>
          <p:nvPr/>
        </p:nvSpPr>
        <p:spPr>
          <a:xfrm flipH="1">
            <a:off x="786384" y="2752761"/>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0959" name="Google Shape;10959;p151"/>
          <p:cNvSpPr/>
          <p:nvPr/>
        </p:nvSpPr>
        <p:spPr>
          <a:xfrm flipH="1">
            <a:off x="786384" y="2854474"/>
            <a:ext cx="81300" cy="81600"/>
          </a:xfrm>
          <a:prstGeom prst="flowChartConnector">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0960" name="Google Shape;10960;p151"/>
          <p:cNvCxnSpPr>
            <a:stCxn id="10956" idx="6"/>
          </p:cNvCxnSpPr>
          <p:nvPr/>
        </p:nvCxnSpPr>
        <p:spPr>
          <a:xfrm flipH="1">
            <a:off x="411384" y="2524261"/>
            <a:ext cx="375000" cy="3000"/>
          </a:xfrm>
          <a:prstGeom prst="straightConnector1">
            <a:avLst/>
          </a:prstGeom>
          <a:noFill/>
          <a:ln w="9525" cap="flat" cmpd="sng">
            <a:solidFill>
              <a:srgbClr val="FF0E0E"/>
            </a:solidFill>
            <a:prstDash val="solid"/>
            <a:round/>
            <a:headEnd type="none" w="med" len="med"/>
            <a:tailEnd type="triangle" w="med" len="med"/>
          </a:ln>
        </p:spPr>
      </p:cxnSp>
      <p:cxnSp>
        <p:nvCxnSpPr>
          <p:cNvPr id="10961" name="Google Shape;10961;p151"/>
          <p:cNvCxnSpPr/>
          <p:nvPr/>
        </p:nvCxnSpPr>
        <p:spPr>
          <a:xfrm flipH="1">
            <a:off x="426575" y="2893786"/>
            <a:ext cx="347700" cy="105000"/>
          </a:xfrm>
          <a:prstGeom prst="straightConnector1">
            <a:avLst/>
          </a:prstGeom>
          <a:noFill/>
          <a:ln w="9525" cap="flat" cmpd="sng">
            <a:solidFill>
              <a:srgbClr val="FF0E0E"/>
            </a:solidFill>
            <a:prstDash val="solid"/>
            <a:round/>
            <a:headEnd type="none" w="sm" len="sm"/>
            <a:tailEnd type="triangle" w="sm" len="sm"/>
          </a:ln>
        </p:spPr>
      </p:cxnSp>
      <p:cxnSp>
        <p:nvCxnSpPr>
          <p:cNvPr id="10962" name="Google Shape;10962;p151"/>
          <p:cNvCxnSpPr/>
          <p:nvPr/>
        </p:nvCxnSpPr>
        <p:spPr>
          <a:xfrm flipH="1">
            <a:off x="399275" y="2792061"/>
            <a:ext cx="375000" cy="3000"/>
          </a:xfrm>
          <a:prstGeom prst="straightConnector1">
            <a:avLst/>
          </a:prstGeom>
          <a:noFill/>
          <a:ln w="9525" cap="flat" cmpd="sng">
            <a:solidFill>
              <a:srgbClr val="FF0E0E"/>
            </a:solidFill>
            <a:prstDash val="solid"/>
            <a:round/>
            <a:headEnd type="none" w="sm" len="sm"/>
            <a:tailEnd type="triangle" w="sm" len="sm"/>
          </a:ln>
        </p:spPr>
      </p:cxnSp>
      <p:sp>
        <p:nvSpPr>
          <p:cNvPr id="10963" name="Google Shape;10963;p151"/>
          <p:cNvSpPr txBox="1"/>
          <p:nvPr/>
        </p:nvSpPr>
        <p:spPr>
          <a:xfrm>
            <a:off x="107575" y="2339336"/>
            <a:ext cx="39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Fz</a:t>
            </a:r>
            <a:endParaRPr sz="1000">
              <a:solidFill>
                <a:srgbClr val="FF0000"/>
              </a:solidFill>
              <a:latin typeface="Times New Roman"/>
              <a:ea typeface="Times New Roman"/>
              <a:cs typeface="Times New Roman"/>
              <a:sym typeface="Times New Roman"/>
            </a:endParaRPr>
          </a:p>
        </p:txBody>
      </p:sp>
      <p:sp>
        <p:nvSpPr>
          <p:cNvPr id="10964" name="Google Shape;10964;p151"/>
          <p:cNvSpPr txBox="1"/>
          <p:nvPr/>
        </p:nvSpPr>
        <p:spPr>
          <a:xfrm>
            <a:off x="57775" y="2616561"/>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CPz</a:t>
            </a:r>
            <a:endParaRPr sz="1000">
              <a:solidFill>
                <a:srgbClr val="FF0000"/>
              </a:solidFill>
              <a:latin typeface="Times New Roman"/>
              <a:ea typeface="Times New Roman"/>
              <a:cs typeface="Times New Roman"/>
              <a:sym typeface="Times New Roman"/>
            </a:endParaRPr>
          </a:p>
        </p:txBody>
      </p:sp>
      <p:sp>
        <p:nvSpPr>
          <p:cNvPr id="10965" name="Google Shape;10965;p151"/>
          <p:cNvSpPr txBox="1"/>
          <p:nvPr/>
        </p:nvSpPr>
        <p:spPr>
          <a:xfrm>
            <a:off x="208825" y="2893786"/>
            <a:ext cx="375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Pz</a:t>
            </a:r>
            <a:endParaRPr sz="1000">
              <a:solidFill>
                <a:srgbClr val="FF0000"/>
              </a:solidFill>
              <a:latin typeface="Times New Roman"/>
              <a:ea typeface="Times New Roman"/>
              <a:cs typeface="Times New Roman"/>
              <a:sym typeface="Times New Roman"/>
            </a:endParaRPr>
          </a:p>
        </p:txBody>
      </p:sp>
      <p:cxnSp>
        <p:nvCxnSpPr>
          <p:cNvPr id="10966" name="Google Shape;10966;p151"/>
          <p:cNvCxnSpPr>
            <a:stCxn id="10957" idx="3"/>
          </p:cNvCxnSpPr>
          <p:nvPr/>
        </p:nvCxnSpPr>
        <p:spPr>
          <a:xfrm>
            <a:off x="855778" y="2720674"/>
            <a:ext cx="408900" cy="366600"/>
          </a:xfrm>
          <a:prstGeom prst="straightConnector1">
            <a:avLst/>
          </a:prstGeom>
          <a:noFill/>
          <a:ln w="9525" cap="flat" cmpd="sng">
            <a:solidFill>
              <a:srgbClr val="FF0000"/>
            </a:solidFill>
            <a:prstDash val="solid"/>
            <a:round/>
            <a:headEnd type="none" w="med" len="med"/>
            <a:tailEnd type="triangle" w="med" len="med"/>
          </a:ln>
        </p:spPr>
      </p:cxnSp>
      <p:sp>
        <p:nvSpPr>
          <p:cNvPr id="10967" name="Google Shape;10967;p151"/>
          <p:cNvSpPr txBox="1"/>
          <p:nvPr/>
        </p:nvSpPr>
        <p:spPr>
          <a:xfrm>
            <a:off x="1158488" y="2998774"/>
            <a:ext cx="49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Cz</a:t>
            </a:r>
            <a:endParaRPr sz="1000">
              <a:solidFill>
                <a:srgbClr val="FF0000"/>
              </a:solidFill>
              <a:latin typeface="Times New Roman"/>
              <a:ea typeface="Times New Roman"/>
              <a:cs typeface="Times New Roman"/>
              <a:sym typeface="Times New Roman"/>
            </a:endParaRPr>
          </a:p>
        </p:txBody>
      </p:sp>
      <p:pic>
        <p:nvPicPr>
          <p:cNvPr id="10968" name="Google Shape;10968;p151"/>
          <p:cNvPicPr preferRelativeResize="0"/>
          <p:nvPr/>
        </p:nvPicPr>
        <p:blipFill>
          <a:blip r:embed="rId19">
            <a:alphaModFix/>
          </a:blip>
          <a:stretch>
            <a:fillRect/>
          </a:stretch>
        </p:blipFill>
        <p:spPr>
          <a:xfrm>
            <a:off x="8549640" y="850392"/>
            <a:ext cx="297030" cy="964024"/>
          </a:xfrm>
          <a:prstGeom prst="rect">
            <a:avLst/>
          </a:prstGeom>
          <a:noFill/>
          <a:ln>
            <a:noFill/>
          </a:ln>
        </p:spPr>
      </p:pic>
      <p:sp>
        <p:nvSpPr>
          <p:cNvPr id="10969" name="Google Shape;10969;p151"/>
          <p:cNvSpPr/>
          <p:nvPr/>
        </p:nvSpPr>
        <p:spPr>
          <a:xfrm>
            <a:off x="8706245" y="970998"/>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151"/>
          <p:cNvSpPr txBox="1"/>
          <p:nvPr/>
        </p:nvSpPr>
        <p:spPr>
          <a:xfrm>
            <a:off x="8622792" y="86577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71" name="Google Shape;10971;p151"/>
          <p:cNvSpPr txBox="1"/>
          <p:nvPr/>
        </p:nvSpPr>
        <p:spPr>
          <a:xfrm>
            <a:off x="8622792" y="155609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72" name="Google Shape;10972;p151"/>
          <p:cNvSpPr/>
          <p:nvPr/>
        </p:nvSpPr>
        <p:spPr>
          <a:xfrm>
            <a:off x="8573383" y="859036"/>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151"/>
          <p:cNvSpPr txBox="1"/>
          <p:nvPr/>
        </p:nvSpPr>
        <p:spPr>
          <a:xfrm>
            <a:off x="8651087" y="225856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0974" name="Google Shape;10974;p151"/>
          <p:cNvPicPr preferRelativeResize="0"/>
          <p:nvPr/>
        </p:nvPicPr>
        <p:blipFill>
          <a:blip r:embed="rId19">
            <a:alphaModFix/>
          </a:blip>
          <a:stretch>
            <a:fillRect/>
          </a:stretch>
        </p:blipFill>
        <p:spPr>
          <a:xfrm>
            <a:off x="8550436" y="2292305"/>
            <a:ext cx="297030" cy="964024"/>
          </a:xfrm>
          <a:prstGeom prst="rect">
            <a:avLst/>
          </a:prstGeom>
          <a:noFill/>
          <a:ln>
            <a:noFill/>
          </a:ln>
        </p:spPr>
      </p:pic>
      <p:sp>
        <p:nvSpPr>
          <p:cNvPr id="10975" name="Google Shape;10975;p151"/>
          <p:cNvSpPr/>
          <p:nvPr/>
        </p:nvSpPr>
        <p:spPr>
          <a:xfrm>
            <a:off x="8707041" y="2422356"/>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151"/>
          <p:cNvSpPr txBox="1"/>
          <p:nvPr/>
        </p:nvSpPr>
        <p:spPr>
          <a:xfrm>
            <a:off x="8622792" y="235000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0977" name="Google Shape;10977;p151"/>
          <p:cNvSpPr txBox="1"/>
          <p:nvPr/>
        </p:nvSpPr>
        <p:spPr>
          <a:xfrm>
            <a:off x="8622792" y="3007156"/>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0978" name="Google Shape;10978;p151"/>
          <p:cNvSpPr/>
          <p:nvPr/>
        </p:nvSpPr>
        <p:spPr>
          <a:xfrm>
            <a:off x="8565999" y="2346669"/>
            <a:ext cx="153900" cy="14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982"/>
        <p:cNvGrpSpPr/>
        <p:nvPr/>
      </p:nvGrpSpPr>
      <p:grpSpPr>
        <a:xfrm>
          <a:off x="0" y="0"/>
          <a:ext cx="0" cy="0"/>
          <a:chOff x="0" y="0"/>
          <a:chExt cx="0" cy="0"/>
        </a:xfrm>
      </p:grpSpPr>
      <p:pic>
        <p:nvPicPr>
          <p:cNvPr id="10983" name="Google Shape;10983;p152"/>
          <p:cNvPicPr preferRelativeResize="0"/>
          <p:nvPr/>
        </p:nvPicPr>
        <p:blipFill rotWithShape="1">
          <a:blip r:embed="rId3">
            <a:alphaModFix/>
          </a:blip>
          <a:srcRect t="6375"/>
          <a:stretch/>
        </p:blipFill>
        <p:spPr>
          <a:xfrm>
            <a:off x="1825063" y="0"/>
            <a:ext cx="5493862" cy="5143501"/>
          </a:xfrm>
          <a:prstGeom prst="rect">
            <a:avLst/>
          </a:prstGeom>
          <a:noFill/>
          <a:ln>
            <a:noFill/>
          </a:ln>
        </p:spPr>
      </p:pic>
      <p:sp>
        <p:nvSpPr>
          <p:cNvPr id="10984" name="Google Shape;10984;p152"/>
          <p:cNvSpPr/>
          <p:nvPr/>
        </p:nvSpPr>
        <p:spPr>
          <a:xfrm>
            <a:off x="4523238" y="2328375"/>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152"/>
          <p:cNvSpPr/>
          <p:nvPr/>
        </p:nvSpPr>
        <p:spPr>
          <a:xfrm>
            <a:off x="35659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52"/>
          <p:cNvSpPr/>
          <p:nvPr/>
        </p:nvSpPr>
        <p:spPr>
          <a:xfrm>
            <a:off x="5521113" y="2385150"/>
            <a:ext cx="97500" cy="89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7" name="Google Shape;10987;p152"/>
          <p:cNvCxnSpPr/>
          <p:nvPr/>
        </p:nvCxnSpPr>
        <p:spPr>
          <a:xfrm rot="10800000" flipH="1">
            <a:off x="5589700" y="713875"/>
            <a:ext cx="600300" cy="1687500"/>
          </a:xfrm>
          <a:prstGeom prst="straightConnector1">
            <a:avLst/>
          </a:prstGeom>
          <a:noFill/>
          <a:ln w="38100" cap="flat" cmpd="sng">
            <a:solidFill>
              <a:srgbClr val="FF0E0E"/>
            </a:solidFill>
            <a:prstDash val="solid"/>
            <a:round/>
            <a:headEnd type="none" w="med" len="med"/>
            <a:tailEnd type="none" w="med" len="med"/>
          </a:ln>
        </p:spPr>
      </p:cxnSp>
      <p:cxnSp>
        <p:nvCxnSpPr>
          <p:cNvPr id="10988" name="Google Shape;10988;p152"/>
          <p:cNvCxnSpPr/>
          <p:nvPr/>
        </p:nvCxnSpPr>
        <p:spPr>
          <a:xfrm>
            <a:off x="6190488"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89" name="Google Shape;10989;p152"/>
          <p:cNvSpPr txBox="1"/>
          <p:nvPr/>
        </p:nvSpPr>
        <p:spPr>
          <a:xfrm>
            <a:off x="64496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C4</a:t>
            </a:r>
            <a:endParaRPr sz="2000" b="1">
              <a:solidFill>
                <a:srgbClr val="FF0E0E"/>
              </a:solidFill>
              <a:latin typeface="Times New Roman"/>
              <a:ea typeface="Times New Roman"/>
              <a:cs typeface="Times New Roman"/>
              <a:sym typeface="Times New Roman"/>
            </a:endParaRPr>
          </a:p>
        </p:txBody>
      </p:sp>
      <p:cxnSp>
        <p:nvCxnSpPr>
          <p:cNvPr id="10990" name="Google Shape;10990;p152"/>
          <p:cNvCxnSpPr/>
          <p:nvPr/>
        </p:nvCxnSpPr>
        <p:spPr>
          <a:xfrm rot="10800000">
            <a:off x="2871900" y="713875"/>
            <a:ext cx="746400" cy="1687500"/>
          </a:xfrm>
          <a:prstGeom prst="straightConnector1">
            <a:avLst/>
          </a:prstGeom>
          <a:noFill/>
          <a:ln w="38100" cap="flat" cmpd="sng">
            <a:solidFill>
              <a:srgbClr val="FF0E0E"/>
            </a:solidFill>
            <a:prstDash val="solid"/>
            <a:round/>
            <a:headEnd type="none" w="med" len="med"/>
            <a:tailEnd type="none" w="med" len="med"/>
          </a:ln>
        </p:spPr>
      </p:cxnSp>
      <p:cxnSp>
        <p:nvCxnSpPr>
          <p:cNvPr id="10991" name="Google Shape;10991;p152"/>
          <p:cNvCxnSpPr/>
          <p:nvPr/>
        </p:nvCxnSpPr>
        <p:spPr>
          <a:xfrm>
            <a:off x="1987500" y="713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92" name="Google Shape;10992;p152"/>
          <p:cNvSpPr txBox="1"/>
          <p:nvPr/>
        </p:nvSpPr>
        <p:spPr>
          <a:xfrm>
            <a:off x="-501900" y="170375"/>
            <a:ext cx="5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E0E"/>
                </a:solidFill>
                <a:latin typeface="Times New Roman"/>
                <a:ea typeface="Times New Roman"/>
                <a:cs typeface="Times New Roman"/>
                <a:sym typeface="Times New Roman"/>
              </a:rPr>
              <a:t>C4</a:t>
            </a:r>
            <a:endParaRPr b="1">
              <a:solidFill>
                <a:srgbClr val="FF0E0E"/>
              </a:solidFill>
              <a:latin typeface="Times New Roman"/>
              <a:ea typeface="Times New Roman"/>
              <a:cs typeface="Times New Roman"/>
              <a:sym typeface="Times New Roman"/>
            </a:endParaRPr>
          </a:p>
        </p:txBody>
      </p:sp>
      <p:sp>
        <p:nvSpPr>
          <p:cNvPr id="10993" name="Google Shape;10993;p152"/>
          <p:cNvSpPr txBox="1"/>
          <p:nvPr/>
        </p:nvSpPr>
        <p:spPr>
          <a:xfrm>
            <a:off x="2178750" y="280800"/>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C3</a:t>
            </a:r>
            <a:endParaRPr sz="2000" b="1">
              <a:solidFill>
                <a:srgbClr val="FF0E0E"/>
              </a:solidFill>
              <a:latin typeface="Times New Roman"/>
              <a:ea typeface="Times New Roman"/>
              <a:cs typeface="Times New Roman"/>
              <a:sym typeface="Times New Roman"/>
            </a:endParaRPr>
          </a:p>
        </p:txBody>
      </p:sp>
      <p:cxnSp>
        <p:nvCxnSpPr>
          <p:cNvPr id="10994" name="Google Shape;10994;p152"/>
          <p:cNvCxnSpPr/>
          <p:nvPr/>
        </p:nvCxnSpPr>
        <p:spPr>
          <a:xfrm>
            <a:off x="4572000" y="2401375"/>
            <a:ext cx="1739700" cy="2263500"/>
          </a:xfrm>
          <a:prstGeom prst="straightConnector1">
            <a:avLst/>
          </a:prstGeom>
          <a:noFill/>
          <a:ln w="38100" cap="flat" cmpd="sng">
            <a:solidFill>
              <a:srgbClr val="FF0E0E"/>
            </a:solidFill>
            <a:prstDash val="solid"/>
            <a:round/>
            <a:headEnd type="none" w="med" len="med"/>
            <a:tailEnd type="none" w="med" len="med"/>
          </a:ln>
        </p:spPr>
      </p:cxnSp>
      <p:cxnSp>
        <p:nvCxnSpPr>
          <p:cNvPr id="10995" name="Google Shape;10995;p152"/>
          <p:cNvCxnSpPr/>
          <p:nvPr/>
        </p:nvCxnSpPr>
        <p:spPr>
          <a:xfrm>
            <a:off x="6311700" y="4664875"/>
            <a:ext cx="884400" cy="0"/>
          </a:xfrm>
          <a:prstGeom prst="straightConnector1">
            <a:avLst/>
          </a:prstGeom>
          <a:noFill/>
          <a:ln w="38100" cap="flat" cmpd="sng">
            <a:solidFill>
              <a:srgbClr val="FF0E0E"/>
            </a:solidFill>
            <a:prstDash val="solid"/>
            <a:round/>
            <a:headEnd type="none" w="med" len="med"/>
            <a:tailEnd type="none" w="med" len="med"/>
          </a:ln>
        </p:spPr>
      </p:cxnSp>
      <p:sp>
        <p:nvSpPr>
          <p:cNvPr id="10996" name="Google Shape;10996;p152"/>
          <p:cNvSpPr txBox="1"/>
          <p:nvPr/>
        </p:nvSpPr>
        <p:spPr>
          <a:xfrm>
            <a:off x="6449650" y="4218725"/>
            <a:ext cx="501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E0E"/>
                </a:solidFill>
                <a:latin typeface="Times New Roman"/>
                <a:ea typeface="Times New Roman"/>
                <a:cs typeface="Times New Roman"/>
                <a:sym typeface="Times New Roman"/>
              </a:rPr>
              <a:t>Cz</a:t>
            </a:r>
            <a:endParaRPr sz="2000" b="1">
              <a:solidFill>
                <a:srgbClr val="FF0E0E"/>
              </a:solidFill>
              <a:latin typeface="Times New Roman"/>
              <a:ea typeface="Times New Roman"/>
              <a:cs typeface="Times New Roman"/>
              <a:sym typeface="Times New Roman"/>
            </a:endParaRPr>
          </a:p>
        </p:txBody>
      </p:sp>
      <p:pic>
        <p:nvPicPr>
          <p:cNvPr id="10997" name="Google Shape;10997;p152"/>
          <p:cNvPicPr preferRelativeResize="0"/>
          <p:nvPr/>
        </p:nvPicPr>
        <p:blipFill>
          <a:blip r:embed="rId4">
            <a:alphaModFix/>
          </a:blip>
          <a:stretch>
            <a:fillRect/>
          </a:stretch>
        </p:blipFill>
        <p:spPr>
          <a:xfrm>
            <a:off x="8381700" y="1403575"/>
            <a:ext cx="2815150" cy="28151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001"/>
        <p:cNvGrpSpPr/>
        <p:nvPr/>
      </p:nvGrpSpPr>
      <p:grpSpPr>
        <a:xfrm>
          <a:off x="0" y="0"/>
          <a:ext cx="0" cy="0"/>
          <a:chOff x="0" y="0"/>
          <a:chExt cx="0" cy="0"/>
        </a:xfrm>
      </p:grpSpPr>
      <p:pic>
        <p:nvPicPr>
          <p:cNvPr id="11002" name="Google Shape;11002;p153"/>
          <p:cNvPicPr preferRelativeResize="0"/>
          <p:nvPr/>
        </p:nvPicPr>
        <p:blipFill rotWithShape="1">
          <a:blip r:embed="rId3">
            <a:alphaModFix/>
          </a:blip>
          <a:srcRect t="6094"/>
          <a:stretch/>
        </p:blipFill>
        <p:spPr>
          <a:xfrm>
            <a:off x="3343900" y="1065825"/>
            <a:ext cx="2445527" cy="2296499"/>
          </a:xfrm>
          <a:prstGeom prst="rect">
            <a:avLst/>
          </a:prstGeom>
          <a:noFill/>
          <a:ln>
            <a:noFill/>
          </a:ln>
        </p:spPr>
      </p:pic>
      <p:sp>
        <p:nvSpPr>
          <p:cNvPr id="11003" name="Google Shape;11003;p153"/>
          <p:cNvSpPr txBox="1"/>
          <p:nvPr/>
        </p:nvSpPr>
        <p:spPr>
          <a:xfrm>
            <a:off x="3785556"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#10</a:t>
            </a:r>
            <a:endParaRPr sz="2000">
              <a:latin typeface="Times New Roman"/>
              <a:ea typeface="Times New Roman"/>
              <a:cs typeface="Times New Roman"/>
              <a:sym typeface="Times New Roman"/>
            </a:endParaRPr>
          </a:p>
        </p:txBody>
      </p:sp>
      <p:pic>
        <p:nvPicPr>
          <p:cNvPr id="11004" name="Google Shape;11004;p153"/>
          <p:cNvPicPr preferRelativeResize="0"/>
          <p:nvPr/>
        </p:nvPicPr>
        <p:blipFill rotWithShape="1">
          <a:blip r:embed="rId4">
            <a:alphaModFix/>
          </a:blip>
          <a:srcRect t="5900"/>
          <a:stretch/>
        </p:blipFill>
        <p:spPr>
          <a:xfrm>
            <a:off x="5937650" y="1065925"/>
            <a:ext cx="2445527" cy="2301302"/>
          </a:xfrm>
          <a:prstGeom prst="rect">
            <a:avLst/>
          </a:prstGeom>
          <a:noFill/>
          <a:ln>
            <a:noFill/>
          </a:ln>
        </p:spPr>
      </p:pic>
      <p:sp>
        <p:nvSpPr>
          <p:cNvPr id="11005" name="Google Shape;11005;p153"/>
          <p:cNvSpPr txBox="1"/>
          <p:nvPr/>
        </p:nvSpPr>
        <p:spPr>
          <a:xfrm>
            <a:off x="6382152" y="3300525"/>
            <a:ext cx="155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#12</a:t>
            </a:r>
            <a:endParaRPr sz="2000">
              <a:latin typeface="Times New Roman"/>
              <a:ea typeface="Times New Roman"/>
              <a:cs typeface="Times New Roman"/>
              <a:sym typeface="Times New Roman"/>
            </a:endParaRPr>
          </a:p>
        </p:txBody>
      </p:sp>
      <p:pic>
        <p:nvPicPr>
          <p:cNvPr id="11006" name="Google Shape;11006;p153"/>
          <p:cNvPicPr preferRelativeResize="0"/>
          <p:nvPr/>
        </p:nvPicPr>
        <p:blipFill rotWithShape="1">
          <a:blip r:embed="rId5">
            <a:alphaModFix/>
          </a:blip>
          <a:srcRect t="5695"/>
          <a:stretch/>
        </p:blipFill>
        <p:spPr>
          <a:xfrm>
            <a:off x="750150" y="1063425"/>
            <a:ext cx="2445527" cy="2306309"/>
          </a:xfrm>
          <a:prstGeom prst="rect">
            <a:avLst/>
          </a:prstGeom>
          <a:noFill/>
          <a:ln>
            <a:noFill/>
          </a:ln>
        </p:spPr>
      </p:pic>
      <p:sp>
        <p:nvSpPr>
          <p:cNvPr id="11007" name="Google Shape;11007;p153"/>
          <p:cNvSpPr txBox="1"/>
          <p:nvPr/>
        </p:nvSpPr>
        <p:spPr>
          <a:xfrm>
            <a:off x="1197804" y="3300525"/>
            <a:ext cx="1554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Subject #3</a:t>
            </a:r>
            <a:endParaRPr sz="2000">
              <a:latin typeface="Times New Roman"/>
              <a:ea typeface="Times New Roman"/>
              <a:cs typeface="Times New Roman"/>
              <a:sym typeface="Times New Roman"/>
            </a:endParaRPr>
          </a:p>
        </p:txBody>
      </p:sp>
      <p:pic>
        <p:nvPicPr>
          <p:cNvPr id="11008" name="Google Shape;11008;p153"/>
          <p:cNvPicPr preferRelativeResize="0"/>
          <p:nvPr/>
        </p:nvPicPr>
        <p:blipFill rotWithShape="1">
          <a:blip r:embed="rId6">
            <a:alphaModFix/>
          </a:blip>
          <a:srcRect t="5731"/>
          <a:stretch/>
        </p:blipFill>
        <p:spPr>
          <a:xfrm>
            <a:off x="3343900" y="1061463"/>
            <a:ext cx="2445527" cy="2305219"/>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012"/>
        <p:cNvGrpSpPr/>
        <p:nvPr/>
      </p:nvGrpSpPr>
      <p:grpSpPr>
        <a:xfrm>
          <a:off x="0" y="0"/>
          <a:ext cx="0" cy="0"/>
          <a:chOff x="0" y="0"/>
          <a:chExt cx="0" cy="0"/>
        </a:xfrm>
      </p:grpSpPr>
      <p:pic>
        <p:nvPicPr>
          <p:cNvPr id="11013" name="Google Shape;11013;p154"/>
          <p:cNvPicPr preferRelativeResize="0"/>
          <p:nvPr/>
        </p:nvPicPr>
        <p:blipFill rotWithShape="1">
          <a:blip r:embed="rId3">
            <a:alphaModFix/>
          </a:blip>
          <a:srcRect t="6094"/>
          <a:stretch/>
        </p:blipFill>
        <p:spPr>
          <a:xfrm>
            <a:off x="3343900" y="1065825"/>
            <a:ext cx="2445527" cy="2296499"/>
          </a:xfrm>
          <a:prstGeom prst="rect">
            <a:avLst/>
          </a:prstGeom>
          <a:noFill/>
          <a:ln>
            <a:noFill/>
          </a:ln>
        </p:spPr>
      </p:pic>
      <p:sp>
        <p:nvSpPr>
          <p:cNvPr id="11014" name="Google Shape;11014;p154"/>
          <p:cNvSpPr txBox="1"/>
          <p:nvPr/>
        </p:nvSpPr>
        <p:spPr>
          <a:xfrm>
            <a:off x="408845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#10</a:t>
            </a:r>
            <a:endParaRPr sz="1200">
              <a:latin typeface="Times New Roman"/>
              <a:ea typeface="Times New Roman"/>
              <a:cs typeface="Times New Roman"/>
              <a:sym typeface="Times New Roman"/>
            </a:endParaRPr>
          </a:p>
        </p:txBody>
      </p:sp>
      <p:pic>
        <p:nvPicPr>
          <p:cNvPr id="11015" name="Google Shape;11015;p154"/>
          <p:cNvPicPr preferRelativeResize="0"/>
          <p:nvPr/>
        </p:nvPicPr>
        <p:blipFill rotWithShape="1">
          <a:blip r:embed="rId4">
            <a:alphaModFix/>
          </a:blip>
          <a:srcRect t="5900"/>
          <a:stretch/>
        </p:blipFill>
        <p:spPr>
          <a:xfrm>
            <a:off x="5937638" y="1065825"/>
            <a:ext cx="2445527" cy="2301307"/>
          </a:xfrm>
          <a:prstGeom prst="rect">
            <a:avLst/>
          </a:prstGeom>
          <a:noFill/>
          <a:ln>
            <a:noFill/>
          </a:ln>
        </p:spPr>
      </p:pic>
      <p:sp>
        <p:nvSpPr>
          <p:cNvPr id="11016" name="Google Shape;11016;p154"/>
          <p:cNvSpPr txBox="1"/>
          <p:nvPr/>
        </p:nvSpPr>
        <p:spPr>
          <a:xfrm>
            <a:off x="6715513" y="32950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#12</a:t>
            </a:r>
            <a:endParaRPr sz="1200">
              <a:latin typeface="Times New Roman"/>
              <a:ea typeface="Times New Roman"/>
              <a:cs typeface="Times New Roman"/>
              <a:sym typeface="Times New Roman"/>
            </a:endParaRPr>
          </a:p>
        </p:txBody>
      </p:sp>
      <p:pic>
        <p:nvPicPr>
          <p:cNvPr id="11017" name="Google Shape;11017;p154"/>
          <p:cNvPicPr preferRelativeResize="0"/>
          <p:nvPr/>
        </p:nvPicPr>
        <p:blipFill rotWithShape="1">
          <a:blip r:embed="rId5">
            <a:alphaModFix/>
          </a:blip>
          <a:srcRect t="5695"/>
          <a:stretch/>
        </p:blipFill>
        <p:spPr>
          <a:xfrm>
            <a:off x="750150" y="1063425"/>
            <a:ext cx="2445527" cy="2306309"/>
          </a:xfrm>
          <a:prstGeom prst="rect">
            <a:avLst/>
          </a:prstGeom>
          <a:noFill/>
          <a:ln>
            <a:noFill/>
          </a:ln>
        </p:spPr>
      </p:pic>
      <p:sp>
        <p:nvSpPr>
          <p:cNvPr id="11018" name="Google Shape;11018;p154"/>
          <p:cNvSpPr txBox="1"/>
          <p:nvPr/>
        </p:nvSpPr>
        <p:spPr>
          <a:xfrm>
            <a:off x="1494700" y="3292625"/>
            <a:ext cx="956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Subject #3</a:t>
            </a:r>
            <a:endParaRPr sz="1200">
              <a:latin typeface="Times New Roman"/>
              <a:ea typeface="Times New Roman"/>
              <a:cs typeface="Times New Roman"/>
              <a:sym typeface="Times New Roman"/>
            </a:endParaRPr>
          </a:p>
        </p:txBody>
      </p:sp>
      <p:cxnSp>
        <p:nvCxnSpPr>
          <p:cNvPr id="11019" name="Google Shape;11019;p154"/>
          <p:cNvCxnSpPr/>
          <p:nvPr/>
        </p:nvCxnSpPr>
        <p:spPr>
          <a:xfrm>
            <a:off x="394250" y="1176700"/>
            <a:ext cx="7982100" cy="2474700"/>
          </a:xfrm>
          <a:prstGeom prst="straightConnector1">
            <a:avLst/>
          </a:prstGeom>
          <a:noFill/>
          <a:ln w="9525" cap="flat" cmpd="sng">
            <a:solidFill>
              <a:schemeClr val="dk2"/>
            </a:solidFill>
            <a:prstDash val="solid"/>
            <a:round/>
            <a:headEnd type="none" w="med" len="med"/>
            <a:tailEnd type="none" w="med" len="med"/>
          </a:ln>
        </p:spPr>
      </p:cxnSp>
      <p:cxnSp>
        <p:nvCxnSpPr>
          <p:cNvPr id="11020" name="Google Shape;11020;p154"/>
          <p:cNvCxnSpPr/>
          <p:nvPr/>
        </p:nvCxnSpPr>
        <p:spPr>
          <a:xfrm rot="10800000" flipH="1">
            <a:off x="448850" y="915950"/>
            <a:ext cx="7878900" cy="253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024"/>
        <p:cNvGrpSpPr/>
        <p:nvPr/>
      </p:nvGrpSpPr>
      <p:grpSpPr>
        <a:xfrm>
          <a:off x="0" y="0"/>
          <a:ext cx="0" cy="0"/>
          <a:chOff x="0" y="0"/>
          <a:chExt cx="0" cy="0"/>
        </a:xfrm>
      </p:grpSpPr>
      <p:sp>
        <p:nvSpPr>
          <p:cNvPr id="11025" name="Google Shape;11025;p155"/>
          <p:cNvSpPr/>
          <p:nvPr/>
        </p:nvSpPr>
        <p:spPr>
          <a:xfrm>
            <a:off x="36748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155"/>
          <p:cNvSpPr/>
          <p:nvPr/>
        </p:nvSpPr>
        <p:spPr>
          <a:xfrm>
            <a:off x="4350418"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155"/>
          <p:cNvSpPr/>
          <p:nvPr/>
        </p:nvSpPr>
        <p:spPr>
          <a:xfrm>
            <a:off x="50259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155"/>
          <p:cNvSpPr/>
          <p:nvPr/>
        </p:nvSpPr>
        <p:spPr>
          <a:xfrm>
            <a:off x="57015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155"/>
          <p:cNvSpPr/>
          <p:nvPr/>
        </p:nvSpPr>
        <p:spPr>
          <a:xfrm>
            <a:off x="63770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155"/>
          <p:cNvSpPr/>
          <p:nvPr/>
        </p:nvSpPr>
        <p:spPr>
          <a:xfrm>
            <a:off x="7052630"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155"/>
          <p:cNvSpPr/>
          <p:nvPr/>
        </p:nvSpPr>
        <p:spPr>
          <a:xfrm>
            <a:off x="772817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155"/>
          <p:cNvSpPr/>
          <p:nvPr/>
        </p:nvSpPr>
        <p:spPr>
          <a:xfrm>
            <a:off x="8403721"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155"/>
          <p:cNvSpPr/>
          <p:nvPr/>
        </p:nvSpPr>
        <p:spPr>
          <a:xfrm>
            <a:off x="953785" y="3014181"/>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155"/>
          <p:cNvSpPr/>
          <p:nvPr/>
        </p:nvSpPr>
        <p:spPr>
          <a:xfrm>
            <a:off x="1634055" y="2615586"/>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155"/>
          <p:cNvSpPr/>
          <p:nvPr/>
        </p:nvSpPr>
        <p:spPr>
          <a:xfrm>
            <a:off x="2314325" y="2440862"/>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155"/>
          <p:cNvSpPr/>
          <p:nvPr/>
        </p:nvSpPr>
        <p:spPr>
          <a:xfrm>
            <a:off x="2994596" y="1967022"/>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37" name="Google Shape;11037;p155"/>
          <p:cNvPicPr preferRelativeResize="0"/>
          <p:nvPr/>
        </p:nvPicPr>
        <p:blipFill rotWithShape="1">
          <a:blip r:embed="rId3">
            <a:alphaModFix/>
          </a:blip>
          <a:srcRect t="5695"/>
          <a:stretch/>
        </p:blipFill>
        <p:spPr>
          <a:xfrm>
            <a:off x="771800" y="997563"/>
            <a:ext cx="727849" cy="662584"/>
          </a:xfrm>
          <a:prstGeom prst="rect">
            <a:avLst/>
          </a:prstGeom>
          <a:noFill/>
          <a:ln>
            <a:noFill/>
          </a:ln>
        </p:spPr>
      </p:pic>
      <p:cxnSp>
        <p:nvCxnSpPr>
          <p:cNvPr id="11038" name="Google Shape;11038;p155"/>
          <p:cNvCxnSpPr/>
          <p:nvPr/>
        </p:nvCxnSpPr>
        <p:spPr>
          <a:xfrm>
            <a:off x="751750" y="818488"/>
            <a:ext cx="0" cy="3506400"/>
          </a:xfrm>
          <a:prstGeom prst="straightConnector1">
            <a:avLst/>
          </a:prstGeom>
          <a:noFill/>
          <a:ln w="9525" cap="flat" cmpd="sng">
            <a:solidFill>
              <a:schemeClr val="dk1"/>
            </a:solidFill>
            <a:prstDash val="solid"/>
            <a:round/>
            <a:headEnd type="triangle" w="med" len="med"/>
            <a:tailEnd type="none" w="med" len="med"/>
          </a:ln>
        </p:spPr>
      </p:cxnSp>
      <p:cxnSp>
        <p:nvCxnSpPr>
          <p:cNvPr id="11039" name="Google Shape;11039;p155"/>
          <p:cNvCxnSpPr/>
          <p:nvPr/>
        </p:nvCxnSpPr>
        <p:spPr>
          <a:xfrm>
            <a:off x="751750" y="4325015"/>
            <a:ext cx="8169600" cy="0"/>
          </a:xfrm>
          <a:prstGeom prst="straightConnector1">
            <a:avLst/>
          </a:prstGeom>
          <a:noFill/>
          <a:ln w="9525" cap="flat" cmpd="sng">
            <a:solidFill>
              <a:schemeClr val="dk1"/>
            </a:solidFill>
            <a:prstDash val="solid"/>
            <a:round/>
            <a:headEnd type="none" w="med" len="med"/>
            <a:tailEnd type="triangle" w="med" len="med"/>
          </a:ln>
        </p:spPr>
      </p:cxnSp>
      <p:pic>
        <p:nvPicPr>
          <p:cNvPr id="11040" name="Google Shape;11040;p155"/>
          <p:cNvPicPr preferRelativeResize="0"/>
          <p:nvPr/>
        </p:nvPicPr>
        <p:blipFill rotWithShape="1">
          <a:blip r:embed="rId3">
            <a:alphaModFix/>
          </a:blip>
          <a:srcRect t="5695"/>
          <a:stretch/>
        </p:blipFill>
        <p:spPr>
          <a:xfrm>
            <a:off x="1452075" y="997563"/>
            <a:ext cx="727849" cy="662584"/>
          </a:xfrm>
          <a:prstGeom prst="rect">
            <a:avLst/>
          </a:prstGeom>
          <a:noFill/>
          <a:ln>
            <a:noFill/>
          </a:ln>
        </p:spPr>
      </p:pic>
      <p:pic>
        <p:nvPicPr>
          <p:cNvPr id="11041" name="Google Shape;11041;p155"/>
          <p:cNvPicPr preferRelativeResize="0"/>
          <p:nvPr/>
        </p:nvPicPr>
        <p:blipFill rotWithShape="1">
          <a:blip r:embed="rId3">
            <a:alphaModFix/>
          </a:blip>
          <a:srcRect t="5695"/>
          <a:stretch/>
        </p:blipFill>
        <p:spPr>
          <a:xfrm>
            <a:off x="2132350" y="997563"/>
            <a:ext cx="727849" cy="662584"/>
          </a:xfrm>
          <a:prstGeom prst="rect">
            <a:avLst/>
          </a:prstGeom>
          <a:noFill/>
          <a:ln>
            <a:noFill/>
          </a:ln>
        </p:spPr>
      </p:pic>
      <p:pic>
        <p:nvPicPr>
          <p:cNvPr id="11042" name="Google Shape;11042;p155"/>
          <p:cNvPicPr preferRelativeResize="0"/>
          <p:nvPr/>
        </p:nvPicPr>
        <p:blipFill rotWithShape="1">
          <a:blip r:embed="rId3">
            <a:alphaModFix/>
          </a:blip>
          <a:srcRect t="5695"/>
          <a:stretch/>
        </p:blipFill>
        <p:spPr>
          <a:xfrm>
            <a:off x="2812625" y="997563"/>
            <a:ext cx="727849" cy="662584"/>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046"/>
        <p:cNvGrpSpPr/>
        <p:nvPr/>
      </p:nvGrpSpPr>
      <p:grpSpPr>
        <a:xfrm>
          <a:off x="0" y="0"/>
          <a:ext cx="0" cy="0"/>
          <a:chOff x="0" y="0"/>
          <a:chExt cx="0" cy="0"/>
        </a:xfrm>
      </p:grpSpPr>
      <p:sp>
        <p:nvSpPr>
          <p:cNvPr id="11047" name="Google Shape;11047;p156"/>
          <p:cNvSpPr/>
          <p:nvPr/>
        </p:nvSpPr>
        <p:spPr>
          <a:xfrm>
            <a:off x="4819909" y="102645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48" name="Google Shape;11048;p156"/>
          <p:cNvSpPr txBox="1"/>
          <p:nvPr/>
        </p:nvSpPr>
        <p:spPr>
          <a:xfrm>
            <a:off x="4783510" y="9827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pic>
        <p:nvPicPr>
          <p:cNvPr id="11049" name="Google Shape;11049;p156"/>
          <p:cNvPicPr preferRelativeResize="0"/>
          <p:nvPr/>
        </p:nvPicPr>
        <p:blipFill>
          <a:blip r:embed="rId3">
            <a:alphaModFix/>
          </a:blip>
          <a:stretch>
            <a:fillRect/>
          </a:stretch>
        </p:blipFill>
        <p:spPr>
          <a:xfrm>
            <a:off x="77174" y="192375"/>
            <a:ext cx="2260526" cy="1706398"/>
          </a:xfrm>
          <a:prstGeom prst="rect">
            <a:avLst/>
          </a:prstGeom>
          <a:noFill/>
          <a:ln>
            <a:noFill/>
          </a:ln>
        </p:spPr>
      </p:pic>
      <p:pic>
        <p:nvPicPr>
          <p:cNvPr id="11050" name="Google Shape;11050;p156"/>
          <p:cNvPicPr preferRelativeResize="0"/>
          <p:nvPr/>
        </p:nvPicPr>
        <p:blipFill>
          <a:blip r:embed="rId4">
            <a:alphaModFix/>
          </a:blip>
          <a:stretch>
            <a:fillRect/>
          </a:stretch>
        </p:blipFill>
        <p:spPr>
          <a:xfrm>
            <a:off x="77925" y="2524288"/>
            <a:ext cx="2414249" cy="1810687"/>
          </a:xfrm>
          <a:prstGeom prst="rect">
            <a:avLst/>
          </a:prstGeom>
          <a:noFill/>
          <a:ln>
            <a:noFill/>
          </a:ln>
        </p:spPr>
      </p:pic>
      <p:sp>
        <p:nvSpPr>
          <p:cNvPr id="11051" name="Google Shape;11051;p156"/>
          <p:cNvSpPr/>
          <p:nvPr/>
        </p:nvSpPr>
        <p:spPr>
          <a:xfrm>
            <a:off x="5525175" y="24955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156"/>
          <p:cNvSpPr/>
          <p:nvPr/>
        </p:nvSpPr>
        <p:spPr>
          <a:xfrm>
            <a:off x="5512450" y="206688"/>
            <a:ext cx="825000" cy="2014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156"/>
          <p:cNvSpPr/>
          <p:nvPr/>
        </p:nvSpPr>
        <p:spPr>
          <a:xfrm>
            <a:off x="4832509" y="271510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4" name="Google Shape;11054;p156"/>
          <p:cNvSpPr/>
          <p:nvPr/>
        </p:nvSpPr>
        <p:spPr>
          <a:xfrm>
            <a:off x="4832509" y="33156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5" name="Google Shape;11055;p156"/>
          <p:cNvSpPr/>
          <p:nvPr/>
        </p:nvSpPr>
        <p:spPr>
          <a:xfrm>
            <a:off x="4832509" y="361981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6" name="Google Shape;11056;p156"/>
          <p:cNvSpPr/>
          <p:nvPr/>
        </p:nvSpPr>
        <p:spPr>
          <a:xfrm>
            <a:off x="4832509" y="3922990"/>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7" name="Google Shape;11057;p156"/>
          <p:cNvSpPr/>
          <p:nvPr/>
        </p:nvSpPr>
        <p:spPr>
          <a:xfrm>
            <a:off x="6078581"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8" name="Google Shape;11058;p156"/>
          <p:cNvSpPr/>
          <p:nvPr/>
        </p:nvSpPr>
        <p:spPr>
          <a:xfrm>
            <a:off x="5574170"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59" name="Google Shape;11059;p156"/>
          <p:cNvSpPr/>
          <p:nvPr/>
        </p:nvSpPr>
        <p:spPr>
          <a:xfrm>
            <a:off x="5574146"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0" name="Google Shape;11060;p156"/>
          <p:cNvSpPr/>
          <p:nvPr/>
        </p:nvSpPr>
        <p:spPr>
          <a:xfrm>
            <a:off x="5574181"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1" name="Google Shape;11061;p156"/>
          <p:cNvSpPr/>
          <p:nvPr/>
        </p:nvSpPr>
        <p:spPr>
          <a:xfrm>
            <a:off x="5574205" y="4200244"/>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2" name="Google Shape;11062;p156"/>
          <p:cNvSpPr/>
          <p:nvPr/>
        </p:nvSpPr>
        <p:spPr>
          <a:xfrm>
            <a:off x="6078546" y="253961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3" name="Google Shape;11063;p156"/>
          <p:cNvSpPr/>
          <p:nvPr/>
        </p:nvSpPr>
        <p:spPr>
          <a:xfrm>
            <a:off x="6078522" y="3382199"/>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4" name="Google Shape;11064;p156"/>
          <p:cNvSpPr/>
          <p:nvPr/>
        </p:nvSpPr>
        <p:spPr>
          <a:xfrm>
            <a:off x="6078557" y="3794305"/>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65" name="Google Shape;11065;p156"/>
          <p:cNvSpPr txBox="1"/>
          <p:nvPr/>
        </p:nvSpPr>
        <p:spPr>
          <a:xfrm>
            <a:off x="5537771"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6" name="Google Shape;11066;p156"/>
          <p:cNvSpPr txBox="1"/>
          <p:nvPr/>
        </p:nvSpPr>
        <p:spPr>
          <a:xfrm>
            <a:off x="5537747"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7" name="Google Shape;11067;p156"/>
          <p:cNvSpPr txBox="1"/>
          <p:nvPr/>
        </p:nvSpPr>
        <p:spPr>
          <a:xfrm>
            <a:off x="5537783"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8" name="Google Shape;11068;p156"/>
          <p:cNvSpPr txBox="1"/>
          <p:nvPr/>
        </p:nvSpPr>
        <p:spPr>
          <a:xfrm>
            <a:off x="5537807"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69" name="Google Shape;11069;p156"/>
          <p:cNvSpPr txBox="1"/>
          <p:nvPr/>
        </p:nvSpPr>
        <p:spPr>
          <a:xfrm>
            <a:off x="6042147" y="249586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0" name="Google Shape;11070;p156"/>
          <p:cNvSpPr txBox="1"/>
          <p:nvPr/>
        </p:nvSpPr>
        <p:spPr>
          <a:xfrm>
            <a:off x="6042123" y="3338457"/>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1" name="Google Shape;11071;p156"/>
          <p:cNvSpPr txBox="1"/>
          <p:nvPr/>
        </p:nvSpPr>
        <p:spPr>
          <a:xfrm>
            <a:off x="6042159" y="3750563"/>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2" name="Google Shape;11072;p156"/>
          <p:cNvSpPr txBox="1"/>
          <p:nvPr/>
        </p:nvSpPr>
        <p:spPr>
          <a:xfrm>
            <a:off x="6042182" y="41565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73" name="Google Shape;11073;p156"/>
          <p:cNvSpPr txBox="1"/>
          <p:nvPr/>
        </p:nvSpPr>
        <p:spPr>
          <a:xfrm>
            <a:off x="4796110" y="26713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74" name="Google Shape;11074;p156"/>
          <p:cNvSpPr txBox="1"/>
          <p:nvPr/>
        </p:nvSpPr>
        <p:spPr>
          <a:xfrm>
            <a:off x="4796110" y="3271902"/>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75" name="Google Shape;11075;p156"/>
          <p:cNvSpPr txBox="1"/>
          <p:nvPr/>
        </p:nvSpPr>
        <p:spPr>
          <a:xfrm>
            <a:off x="4796110" y="357606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76" name="Google Shape;11076;p156"/>
          <p:cNvSpPr txBox="1"/>
          <p:nvPr/>
        </p:nvSpPr>
        <p:spPr>
          <a:xfrm>
            <a:off x="4796110" y="3879248"/>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cxnSp>
        <p:nvCxnSpPr>
          <p:cNvPr id="11077" name="Google Shape;11077;p156"/>
          <p:cNvCxnSpPr/>
          <p:nvPr/>
        </p:nvCxnSpPr>
        <p:spPr>
          <a:xfrm>
            <a:off x="270450" y="2380413"/>
            <a:ext cx="6549000" cy="0"/>
          </a:xfrm>
          <a:prstGeom prst="straightConnector1">
            <a:avLst/>
          </a:prstGeom>
          <a:noFill/>
          <a:ln w="9525" cap="flat" cmpd="sng">
            <a:solidFill>
              <a:schemeClr val="dk1"/>
            </a:solidFill>
            <a:prstDash val="lgDash"/>
            <a:round/>
            <a:headEnd type="none" w="med" len="med"/>
            <a:tailEnd type="none" w="med" len="med"/>
          </a:ln>
        </p:spPr>
      </p:cxnSp>
      <p:sp>
        <p:nvSpPr>
          <p:cNvPr id="11078" name="Google Shape;11078;p156"/>
          <p:cNvSpPr/>
          <p:nvPr/>
        </p:nvSpPr>
        <p:spPr>
          <a:xfrm>
            <a:off x="4831359" y="42590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79" name="Google Shape;11079;p156"/>
          <p:cNvSpPr/>
          <p:nvPr/>
        </p:nvSpPr>
        <p:spPr>
          <a:xfrm>
            <a:off x="4819909" y="133061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0" name="Google Shape;11080;p156"/>
          <p:cNvSpPr txBox="1"/>
          <p:nvPr/>
        </p:nvSpPr>
        <p:spPr>
          <a:xfrm>
            <a:off x="4783510" y="128687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81" name="Google Shape;11081;p156"/>
          <p:cNvSpPr/>
          <p:nvPr/>
        </p:nvSpPr>
        <p:spPr>
          <a:xfrm>
            <a:off x="4819909" y="1633797"/>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2" name="Google Shape;11082;p156"/>
          <p:cNvSpPr txBox="1"/>
          <p:nvPr/>
        </p:nvSpPr>
        <p:spPr>
          <a:xfrm>
            <a:off x="4783510" y="159005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083" name="Google Shape;11083;p156"/>
          <p:cNvSpPr/>
          <p:nvPr/>
        </p:nvSpPr>
        <p:spPr>
          <a:xfrm>
            <a:off x="5561570"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84" name="Google Shape;11084;p156"/>
          <p:cNvSpPr txBox="1"/>
          <p:nvPr/>
        </p:nvSpPr>
        <p:spPr>
          <a:xfrm>
            <a:off x="5525171"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85" name="Google Shape;11085;p156"/>
          <p:cNvSpPr/>
          <p:nvPr/>
        </p:nvSpPr>
        <p:spPr>
          <a:xfrm>
            <a:off x="5655398"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156"/>
          <p:cNvSpPr/>
          <p:nvPr/>
        </p:nvSpPr>
        <p:spPr>
          <a:xfrm>
            <a:off x="5655398"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156"/>
          <p:cNvSpPr/>
          <p:nvPr/>
        </p:nvSpPr>
        <p:spPr>
          <a:xfrm>
            <a:off x="5655398"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88" name="Google Shape;11088;p156"/>
          <p:cNvCxnSpPr/>
          <p:nvPr/>
        </p:nvCxnSpPr>
        <p:spPr>
          <a:xfrm>
            <a:off x="5679100"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089" name="Google Shape;11089;p156"/>
          <p:cNvSpPr/>
          <p:nvPr/>
        </p:nvSpPr>
        <p:spPr>
          <a:xfrm>
            <a:off x="5561546"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0" name="Google Shape;11090;p156"/>
          <p:cNvSpPr txBox="1"/>
          <p:nvPr/>
        </p:nvSpPr>
        <p:spPr>
          <a:xfrm>
            <a:off x="5525147"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091" name="Google Shape;11091;p156"/>
          <p:cNvCxnSpPr/>
          <p:nvPr/>
        </p:nvCxnSpPr>
        <p:spPr>
          <a:xfrm>
            <a:off x="5679076"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092" name="Google Shape;11092;p156"/>
          <p:cNvCxnSpPr/>
          <p:nvPr/>
        </p:nvCxnSpPr>
        <p:spPr>
          <a:xfrm>
            <a:off x="5679076"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093" name="Google Shape;11093;p156"/>
          <p:cNvSpPr/>
          <p:nvPr/>
        </p:nvSpPr>
        <p:spPr>
          <a:xfrm>
            <a:off x="5561581"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4" name="Google Shape;11094;p156"/>
          <p:cNvSpPr txBox="1"/>
          <p:nvPr/>
        </p:nvSpPr>
        <p:spPr>
          <a:xfrm>
            <a:off x="5525183"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095" name="Google Shape;11095;p156"/>
          <p:cNvSpPr/>
          <p:nvPr/>
        </p:nvSpPr>
        <p:spPr>
          <a:xfrm>
            <a:off x="5561605"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6" name="Google Shape;11096;p156"/>
          <p:cNvSpPr txBox="1"/>
          <p:nvPr/>
        </p:nvSpPr>
        <p:spPr>
          <a:xfrm>
            <a:off x="5525207"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097" name="Google Shape;11097;p156"/>
          <p:cNvCxnSpPr/>
          <p:nvPr/>
        </p:nvCxnSpPr>
        <p:spPr>
          <a:xfrm>
            <a:off x="5679135" y="1729741"/>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098" name="Google Shape;11098;p156"/>
          <p:cNvSpPr/>
          <p:nvPr/>
        </p:nvSpPr>
        <p:spPr>
          <a:xfrm>
            <a:off x="6065946"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99" name="Google Shape;11099;p156"/>
          <p:cNvSpPr txBox="1"/>
          <p:nvPr/>
        </p:nvSpPr>
        <p:spPr>
          <a:xfrm>
            <a:off x="6029547"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100" name="Google Shape;11100;p156"/>
          <p:cNvSpPr/>
          <p:nvPr/>
        </p:nvSpPr>
        <p:spPr>
          <a:xfrm>
            <a:off x="6159774"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156"/>
          <p:cNvSpPr/>
          <p:nvPr/>
        </p:nvSpPr>
        <p:spPr>
          <a:xfrm>
            <a:off x="6159774"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156"/>
          <p:cNvSpPr/>
          <p:nvPr/>
        </p:nvSpPr>
        <p:spPr>
          <a:xfrm>
            <a:off x="6159774"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03" name="Google Shape;11103;p156"/>
          <p:cNvCxnSpPr/>
          <p:nvPr/>
        </p:nvCxnSpPr>
        <p:spPr>
          <a:xfrm>
            <a:off x="6183476" y="487314"/>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04" name="Google Shape;11104;p156"/>
          <p:cNvSpPr/>
          <p:nvPr/>
        </p:nvSpPr>
        <p:spPr>
          <a:xfrm>
            <a:off x="6065922"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5" name="Google Shape;11105;p156"/>
          <p:cNvSpPr txBox="1"/>
          <p:nvPr/>
        </p:nvSpPr>
        <p:spPr>
          <a:xfrm>
            <a:off x="6029523"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106" name="Google Shape;11106;p156"/>
          <p:cNvCxnSpPr/>
          <p:nvPr/>
        </p:nvCxnSpPr>
        <p:spPr>
          <a:xfrm>
            <a:off x="6183452" y="91169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07" name="Google Shape;11107;p156"/>
          <p:cNvCxnSpPr/>
          <p:nvPr/>
        </p:nvCxnSpPr>
        <p:spPr>
          <a:xfrm>
            <a:off x="6183452" y="1329902"/>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08" name="Google Shape;11108;p156"/>
          <p:cNvSpPr/>
          <p:nvPr/>
        </p:nvSpPr>
        <p:spPr>
          <a:xfrm>
            <a:off x="6065957"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09" name="Google Shape;11109;p156"/>
          <p:cNvSpPr txBox="1"/>
          <p:nvPr/>
        </p:nvSpPr>
        <p:spPr>
          <a:xfrm>
            <a:off x="6029559"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sp>
        <p:nvSpPr>
          <p:cNvPr id="11110" name="Google Shape;11110;p156"/>
          <p:cNvSpPr/>
          <p:nvPr/>
        </p:nvSpPr>
        <p:spPr>
          <a:xfrm>
            <a:off x="6065981"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11" name="Google Shape;11111;p156"/>
          <p:cNvSpPr txBox="1"/>
          <p:nvPr/>
        </p:nvSpPr>
        <p:spPr>
          <a:xfrm>
            <a:off x="6029582"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L</a:t>
            </a:r>
            <a:endParaRPr sz="1100">
              <a:latin typeface="Times New Roman"/>
              <a:ea typeface="Times New Roman"/>
              <a:cs typeface="Times New Roman"/>
              <a:sym typeface="Times New Roman"/>
            </a:endParaRPr>
          </a:p>
        </p:txBody>
      </p:sp>
      <p:cxnSp>
        <p:nvCxnSpPr>
          <p:cNvPr id="11112" name="Google Shape;11112;p156"/>
          <p:cNvCxnSpPr/>
          <p:nvPr/>
        </p:nvCxnSpPr>
        <p:spPr>
          <a:xfrm>
            <a:off x="6183511" y="1729741"/>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13" name="Google Shape;11113;p156"/>
          <p:cNvCxnSpPr>
            <a:stCxn id="11084" idx="3"/>
            <a:endCxn id="11099" idx="1"/>
          </p:cNvCxnSpPr>
          <p:nvPr/>
        </p:nvCxnSpPr>
        <p:spPr>
          <a:xfrm>
            <a:off x="5833271"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4" name="Google Shape;11114;p156"/>
          <p:cNvCxnSpPr>
            <a:stCxn id="11090" idx="3"/>
            <a:endCxn id="11105" idx="1"/>
          </p:cNvCxnSpPr>
          <p:nvPr/>
        </p:nvCxnSpPr>
        <p:spPr>
          <a:xfrm>
            <a:off x="5833247"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5" name="Google Shape;11115;p156"/>
          <p:cNvCxnSpPr>
            <a:stCxn id="11094" idx="3"/>
            <a:endCxn id="11109" idx="1"/>
          </p:cNvCxnSpPr>
          <p:nvPr/>
        </p:nvCxnSpPr>
        <p:spPr>
          <a:xfrm>
            <a:off x="5833283"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6" name="Google Shape;11116;p156"/>
          <p:cNvCxnSpPr>
            <a:stCxn id="11096" idx="3"/>
            <a:endCxn id="11111" idx="1"/>
          </p:cNvCxnSpPr>
          <p:nvPr/>
        </p:nvCxnSpPr>
        <p:spPr>
          <a:xfrm>
            <a:off x="5833307" y="204430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17" name="Google Shape;11117;p156"/>
          <p:cNvCxnSpPr/>
          <p:nvPr/>
        </p:nvCxnSpPr>
        <p:spPr>
          <a:xfrm rot="10800000" flipH="1">
            <a:off x="5164106" y="414758"/>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118" name="Google Shape;11118;p156"/>
          <p:cNvCxnSpPr/>
          <p:nvPr/>
        </p:nvCxnSpPr>
        <p:spPr>
          <a:xfrm rot="10800000" flipH="1">
            <a:off x="5139994" y="839916"/>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119" name="Google Shape;11119;p156"/>
          <p:cNvCxnSpPr/>
          <p:nvPr/>
        </p:nvCxnSpPr>
        <p:spPr>
          <a:xfrm>
            <a:off x="5145924" y="1158406"/>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120" name="Google Shape;11120;p156"/>
          <p:cNvCxnSpPr/>
          <p:nvPr/>
        </p:nvCxnSpPr>
        <p:spPr>
          <a:xfrm>
            <a:off x="5159975" y="1472776"/>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121" name="Google Shape;11121;p156"/>
          <p:cNvCxnSpPr/>
          <p:nvPr/>
        </p:nvCxnSpPr>
        <p:spPr>
          <a:xfrm>
            <a:off x="5159845" y="1785117"/>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122" name="Google Shape;11122;p156"/>
          <p:cNvSpPr/>
          <p:nvPr/>
        </p:nvSpPr>
        <p:spPr>
          <a:xfrm>
            <a:off x="4926385" y="30192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156"/>
          <p:cNvSpPr/>
          <p:nvPr/>
        </p:nvSpPr>
        <p:spPr>
          <a:xfrm>
            <a:off x="4926385" y="31097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156"/>
          <p:cNvSpPr/>
          <p:nvPr/>
        </p:nvSpPr>
        <p:spPr>
          <a:xfrm>
            <a:off x="4926385" y="320015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156"/>
          <p:cNvSpPr/>
          <p:nvPr/>
        </p:nvSpPr>
        <p:spPr>
          <a:xfrm>
            <a:off x="5667998"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156"/>
          <p:cNvSpPr/>
          <p:nvPr/>
        </p:nvSpPr>
        <p:spPr>
          <a:xfrm>
            <a:off x="5667998"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156"/>
          <p:cNvSpPr/>
          <p:nvPr/>
        </p:nvSpPr>
        <p:spPr>
          <a:xfrm>
            <a:off x="5667998"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28" name="Google Shape;11128;p156"/>
          <p:cNvCxnSpPr/>
          <p:nvPr/>
        </p:nvCxnSpPr>
        <p:spPr>
          <a:xfrm>
            <a:off x="5691700"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29" name="Google Shape;11129;p156"/>
          <p:cNvCxnSpPr/>
          <p:nvPr/>
        </p:nvCxnSpPr>
        <p:spPr>
          <a:xfrm>
            <a:off x="5691676"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0" name="Google Shape;11130;p156"/>
          <p:cNvCxnSpPr/>
          <p:nvPr/>
        </p:nvCxnSpPr>
        <p:spPr>
          <a:xfrm>
            <a:off x="5691676"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1" name="Google Shape;11131;p156"/>
          <p:cNvCxnSpPr/>
          <p:nvPr/>
        </p:nvCxnSpPr>
        <p:spPr>
          <a:xfrm>
            <a:off x="5691735" y="4018933"/>
            <a:ext cx="0" cy="181200"/>
          </a:xfrm>
          <a:prstGeom prst="straightConnector1">
            <a:avLst/>
          </a:prstGeom>
          <a:noFill/>
          <a:ln w="9525" cap="flat" cmpd="sng">
            <a:solidFill>
              <a:schemeClr val="dk1"/>
            </a:solidFill>
            <a:prstDash val="solid"/>
            <a:round/>
            <a:headEnd type="stealth" w="med" len="med"/>
            <a:tailEnd type="stealth" w="med" len="med"/>
          </a:ln>
        </p:spPr>
      </p:cxnSp>
      <p:sp>
        <p:nvSpPr>
          <p:cNvPr id="11132" name="Google Shape;11132;p156"/>
          <p:cNvSpPr/>
          <p:nvPr/>
        </p:nvSpPr>
        <p:spPr>
          <a:xfrm>
            <a:off x="6172374" y="2966638"/>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156"/>
          <p:cNvSpPr/>
          <p:nvPr/>
        </p:nvSpPr>
        <p:spPr>
          <a:xfrm>
            <a:off x="6172374" y="305707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156"/>
          <p:cNvSpPr/>
          <p:nvPr/>
        </p:nvSpPr>
        <p:spPr>
          <a:xfrm>
            <a:off x="6172374" y="3147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35" name="Google Shape;11135;p156"/>
          <p:cNvCxnSpPr/>
          <p:nvPr/>
        </p:nvCxnSpPr>
        <p:spPr>
          <a:xfrm>
            <a:off x="6196076" y="2776506"/>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6" name="Google Shape;11136;p156"/>
          <p:cNvCxnSpPr/>
          <p:nvPr/>
        </p:nvCxnSpPr>
        <p:spPr>
          <a:xfrm>
            <a:off x="6196052" y="3200888"/>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7" name="Google Shape;11137;p156"/>
          <p:cNvCxnSpPr/>
          <p:nvPr/>
        </p:nvCxnSpPr>
        <p:spPr>
          <a:xfrm>
            <a:off x="6196052" y="3619095"/>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8" name="Google Shape;11138;p156"/>
          <p:cNvCxnSpPr/>
          <p:nvPr/>
        </p:nvCxnSpPr>
        <p:spPr>
          <a:xfrm>
            <a:off x="6196111" y="4018933"/>
            <a:ext cx="0" cy="181200"/>
          </a:xfrm>
          <a:prstGeom prst="straightConnector1">
            <a:avLst/>
          </a:prstGeom>
          <a:noFill/>
          <a:ln w="9525" cap="flat" cmpd="sng">
            <a:solidFill>
              <a:schemeClr val="dk1"/>
            </a:solidFill>
            <a:prstDash val="solid"/>
            <a:round/>
            <a:headEnd type="stealth" w="med" len="med"/>
            <a:tailEnd type="stealth" w="med" len="med"/>
          </a:ln>
        </p:spPr>
      </p:cxnSp>
      <p:cxnSp>
        <p:nvCxnSpPr>
          <p:cNvPr id="11139" name="Google Shape;11139;p156"/>
          <p:cNvCxnSpPr>
            <a:stCxn id="11065" idx="3"/>
            <a:endCxn id="11069" idx="1"/>
          </p:cNvCxnSpPr>
          <p:nvPr/>
        </p:nvCxnSpPr>
        <p:spPr>
          <a:xfrm>
            <a:off x="5845871" y="267286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0" name="Google Shape;11140;p156"/>
          <p:cNvCxnSpPr>
            <a:stCxn id="11066" idx="3"/>
            <a:endCxn id="11070" idx="1"/>
          </p:cNvCxnSpPr>
          <p:nvPr/>
        </p:nvCxnSpPr>
        <p:spPr>
          <a:xfrm>
            <a:off x="5845847" y="3515457"/>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1" name="Google Shape;11141;p156"/>
          <p:cNvCxnSpPr>
            <a:stCxn id="11067" idx="3"/>
            <a:endCxn id="11071" idx="1"/>
          </p:cNvCxnSpPr>
          <p:nvPr/>
        </p:nvCxnSpPr>
        <p:spPr>
          <a:xfrm>
            <a:off x="5845883" y="3927563"/>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2" name="Google Shape;11142;p156"/>
          <p:cNvCxnSpPr>
            <a:stCxn id="11068" idx="3"/>
            <a:endCxn id="11072" idx="1"/>
          </p:cNvCxnSpPr>
          <p:nvPr/>
        </p:nvCxnSpPr>
        <p:spPr>
          <a:xfrm>
            <a:off x="5845907" y="4333502"/>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43" name="Google Shape;11143;p156"/>
          <p:cNvCxnSpPr/>
          <p:nvPr/>
        </p:nvCxnSpPr>
        <p:spPr>
          <a:xfrm rot="10800000" flipH="1">
            <a:off x="5176706" y="2703951"/>
            <a:ext cx="250800" cy="110100"/>
          </a:xfrm>
          <a:prstGeom prst="straightConnector1">
            <a:avLst/>
          </a:prstGeom>
          <a:noFill/>
          <a:ln w="9525" cap="flat" cmpd="sng">
            <a:solidFill>
              <a:schemeClr val="dk1"/>
            </a:solidFill>
            <a:prstDash val="solid"/>
            <a:round/>
            <a:headEnd type="none" w="med" len="med"/>
            <a:tailEnd type="stealth" w="med" len="med"/>
          </a:ln>
        </p:spPr>
      </p:cxnSp>
      <p:cxnSp>
        <p:nvCxnSpPr>
          <p:cNvPr id="11144" name="Google Shape;11144;p156"/>
          <p:cNvCxnSpPr/>
          <p:nvPr/>
        </p:nvCxnSpPr>
        <p:spPr>
          <a:xfrm rot="10800000" flipH="1">
            <a:off x="5152594" y="3129109"/>
            <a:ext cx="279300" cy="6900"/>
          </a:xfrm>
          <a:prstGeom prst="straightConnector1">
            <a:avLst/>
          </a:prstGeom>
          <a:noFill/>
          <a:ln w="9525" cap="flat" cmpd="sng">
            <a:solidFill>
              <a:schemeClr val="dk1"/>
            </a:solidFill>
            <a:prstDash val="solid"/>
            <a:round/>
            <a:headEnd type="none" w="med" len="med"/>
            <a:tailEnd type="stealth" w="med" len="med"/>
          </a:ln>
        </p:spPr>
      </p:cxnSp>
      <p:cxnSp>
        <p:nvCxnSpPr>
          <p:cNvPr id="11145" name="Google Shape;11145;p156"/>
          <p:cNvCxnSpPr/>
          <p:nvPr/>
        </p:nvCxnSpPr>
        <p:spPr>
          <a:xfrm>
            <a:off x="5158524" y="3447599"/>
            <a:ext cx="259200" cy="39900"/>
          </a:xfrm>
          <a:prstGeom prst="straightConnector1">
            <a:avLst/>
          </a:prstGeom>
          <a:noFill/>
          <a:ln w="9525" cap="flat" cmpd="sng">
            <a:solidFill>
              <a:schemeClr val="dk1"/>
            </a:solidFill>
            <a:prstDash val="solid"/>
            <a:round/>
            <a:headEnd type="none" w="med" len="med"/>
            <a:tailEnd type="stealth" w="med" len="med"/>
          </a:ln>
        </p:spPr>
      </p:cxnSp>
      <p:cxnSp>
        <p:nvCxnSpPr>
          <p:cNvPr id="11146" name="Google Shape;11146;p156"/>
          <p:cNvCxnSpPr/>
          <p:nvPr/>
        </p:nvCxnSpPr>
        <p:spPr>
          <a:xfrm>
            <a:off x="5172575" y="3761968"/>
            <a:ext cx="259500" cy="70500"/>
          </a:xfrm>
          <a:prstGeom prst="straightConnector1">
            <a:avLst/>
          </a:prstGeom>
          <a:noFill/>
          <a:ln w="9525" cap="flat" cmpd="sng">
            <a:solidFill>
              <a:schemeClr val="dk1"/>
            </a:solidFill>
            <a:prstDash val="solid"/>
            <a:round/>
            <a:headEnd type="none" w="med" len="med"/>
            <a:tailEnd type="stealth" w="med" len="med"/>
          </a:ln>
        </p:spPr>
      </p:cxnSp>
      <p:cxnSp>
        <p:nvCxnSpPr>
          <p:cNvPr id="11147" name="Google Shape;11147;p156"/>
          <p:cNvCxnSpPr/>
          <p:nvPr/>
        </p:nvCxnSpPr>
        <p:spPr>
          <a:xfrm>
            <a:off x="5172445" y="4074310"/>
            <a:ext cx="266700" cy="116400"/>
          </a:xfrm>
          <a:prstGeom prst="straightConnector1">
            <a:avLst/>
          </a:prstGeom>
          <a:noFill/>
          <a:ln w="9525" cap="flat" cmpd="sng">
            <a:solidFill>
              <a:schemeClr val="dk1"/>
            </a:solidFill>
            <a:prstDash val="solid"/>
            <a:round/>
            <a:headEnd type="none" w="med" len="med"/>
            <a:tailEnd type="stealth" w="med" len="med"/>
          </a:ln>
        </p:spPr>
      </p:cxnSp>
      <p:sp>
        <p:nvSpPr>
          <p:cNvPr id="11148" name="Google Shape;11148;p156"/>
          <p:cNvSpPr/>
          <p:nvPr/>
        </p:nvSpPr>
        <p:spPr>
          <a:xfrm>
            <a:off x="6629767" y="250418"/>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49" name="Google Shape;11149;p156"/>
          <p:cNvSpPr txBox="1"/>
          <p:nvPr/>
        </p:nvSpPr>
        <p:spPr>
          <a:xfrm>
            <a:off x="6593368" y="206676"/>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50" name="Google Shape;11150;p156"/>
          <p:cNvSpPr/>
          <p:nvPr/>
        </p:nvSpPr>
        <p:spPr>
          <a:xfrm>
            <a:off x="6723596" y="67744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156"/>
          <p:cNvSpPr/>
          <p:nvPr/>
        </p:nvSpPr>
        <p:spPr>
          <a:xfrm>
            <a:off x="6723596" y="767885"/>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156"/>
          <p:cNvSpPr/>
          <p:nvPr/>
        </p:nvSpPr>
        <p:spPr>
          <a:xfrm>
            <a:off x="6723596" y="858324"/>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156"/>
          <p:cNvSpPr/>
          <p:nvPr/>
        </p:nvSpPr>
        <p:spPr>
          <a:xfrm>
            <a:off x="6629743" y="1093006"/>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54" name="Google Shape;11154;p156"/>
          <p:cNvSpPr txBox="1"/>
          <p:nvPr/>
        </p:nvSpPr>
        <p:spPr>
          <a:xfrm>
            <a:off x="6593345" y="104926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55" name="Google Shape;11155;p156"/>
          <p:cNvSpPr/>
          <p:nvPr/>
        </p:nvSpPr>
        <p:spPr>
          <a:xfrm>
            <a:off x="6629779" y="1505112"/>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56" name="Google Shape;11156;p156"/>
          <p:cNvSpPr txBox="1"/>
          <p:nvPr/>
        </p:nvSpPr>
        <p:spPr>
          <a:xfrm>
            <a:off x="6593380" y="1461370"/>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57" name="Google Shape;11157;p156"/>
          <p:cNvSpPr/>
          <p:nvPr/>
        </p:nvSpPr>
        <p:spPr>
          <a:xfrm>
            <a:off x="6629802" y="1911051"/>
            <a:ext cx="235200" cy="228000"/>
          </a:xfrm>
          <a:prstGeom prst="ellipse">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58" name="Google Shape;11158;p156"/>
          <p:cNvSpPr txBox="1"/>
          <p:nvPr/>
        </p:nvSpPr>
        <p:spPr>
          <a:xfrm>
            <a:off x="6593404" y="186730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cxnSp>
        <p:nvCxnSpPr>
          <p:cNvPr id="11159" name="Google Shape;11159;p156"/>
          <p:cNvCxnSpPr>
            <a:endCxn id="11149" idx="1"/>
          </p:cNvCxnSpPr>
          <p:nvPr/>
        </p:nvCxnSpPr>
        <p:spPr>
          <a:xfrm>
            <a:off x="6397168" y="383676"/>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0" name="Google Shape;11160;p156"/>
          <p:cNvCxnSpPr>
            <a:endCxn id="11154" idx="1"/>
          </p:cNvCxnSpPr>
          <p:nvPr/>
        </p:nvCxnSpPr>
        <p:spPr>
          <a:xfrm>
            <a:off x="6397145" y="122626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1" name="Google Shape;11161;p156"/>
          <p:cNvCxnSpPr>
            <a:endCxn id="11156" idx="1"/>
          </p:cNvCxnSpPr>
          <p:nvPr/>
        </p:nvCxnSpPr>
        <p:spPr>
          <a:xfrm>
            <a:off x="6397180" y="163837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62" name="Google Shape;11162;p156"/>
          <p:cNvCxnSpPr>
            <a:endCxn id="11158" idx="1"/>
          </p:cNvCxnSpPr>
          <p:nvPr/>
        </p:nvCxnSpPr>
        <p:spPr>
          <a:xfrm>
            <a:off x="6397204" y="2044309"/>
            <a:ext cx="196200" cy="0"/>
          </a:xfrm>
          <a:prstGeom prst="straightConnector1">
            <a:avLst/>
          </a:prstGeom>
          <a:noFill/>
          <a:ln w="9525" cap="flat" cmpd="sng">
            <a:solidFill>
              <a:schemeClr val="dk1"/>
            </a:solidFill>
            <a:prstDash val="solid"/>
            <a:round/>
            <a:headEnd type="none" w="med" len="med"/>
            <a:tailEnd type="stealth" w="med" len="med"/>
          </a:ln>
        </p:spPr>
      </p:cxnSp>
      <p:sp>
        <p:nvSpPr>
          <p:cNvPr id="11163" name="Google Shape;11163;p156"/>
          <p:cNvSpPr/>
          <p:nvPr/>
        </p:nvSpPr>
        <p:spPr>
          <a:xfrm>
            <a:off x="6642402" y="419997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4" name="Google Shape;11164;p156"/>
          <p:cNvSpPr/>
          <p:nvPr/>
        </p:nvSpPr>
        <p:spPr>
          <a:xfrm>
            <a:off x="6642367" y="2539337"/>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5" name="Google Shape;11165;p156"/>
          <p:cNvSpPr/>
          <p:nvPr/>
        </p:nvSpPr>
        <p:spPr>
          <a:xfrm>
            <a:off x="6642343" y="3381926"/>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6" name="Google Shape;11166;p156"/>
          <p:cNvSpPr/>
          <p:nvPr/>
        </p:nvSpPr>
        <p:spPr>
          <a:xfrm>
            <a:off x="6642379" y="3794031"/>
            <a:ext cx="235200" cy="228000"/>
          </a:xfrm>
          <a:prstGeom prst="ellipse">
            <a:avLst/>
          </a:prstGeom>
          <a:gradFill>
            <a:gsLst>
              <a:gs pos="0">
                <a:srgbClr val="00FFFF"/>
              </a:gs>
              <a:gs pos="80000">
                <a:srgbClr val="228AD5"/>
              </a:gs>
              <a:gs pos="100000">
                <a:srgbClr val="225AD5"/>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67" name="Google Shape;11167;p156"/>
          <p:cNvSpPr txBox="1"/>
          <p:nvPr/>
        </p:nvSpPr>
        <p:spPr>
          <a:xfrm>
            <a:off x="6605968" y="2495595"/>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68" name="Google Shape;11168;p156"/>
          <p:cNvSpPr txBox="1"/>
          <p:nvPr/>
        </p:nvSpPr>
        <p:spPr>
          <a:xfrm>
            <a:off x="6605945" y="3338184"/>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69" name="Google Shape;11169;p156"/>
          <p:cNvSpPr txBox="1"/>
          <p:nvPr/>
        </p:nvSpPr>
        <p:spPr>
          <a:xfrm>
            <a:off x="6605980" y="375028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70" name="Google Shape;11170;p156"/>
          <p:cNvSpPr txBox="1"/>
          <p:nvPr/>
        </p:nvSpPr>
        <p:spPr>
          <a:xfrm>
            <a:off x="6606004" y="415622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a:t>
            </a:r>
            <a:endParaRPr sz="1100">
              <a:latin typeface="Times New Roman"/>
              <a:ea typeface="Times New Roman"/>
              <a:cs typeface="Times New Roman"/>
              <a:sym typeface="Times New Roman"/>
            </a:endParaRPr>
          </a:p>
        </p:txBody>
      </p:sp>
      <p:sp>
        <p:nvSpPr>
          <p:cNvPr id="11171" name="Google Shape;11171;p156"/>
          <p:cNvSpPr/>
          <p:nvPr/>
        </p:nvSpPr>
        <p:spPr>
          <a:xfrm>
            <a:off x="6735346" y="302493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156"/>
          <p:cNvSpPr/>
          <p:nvPr/>
        </p:nvSpPr>
        <p:spPr>
          <a:xfrm>
            <a:off x="6735346" y="311537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156"/>
          <p:cNvSpPr/>
          <p:nvPr/>
        </p:nvSpPr>
        <p:spPr>
          <a:xfrm>
            <a:off x="6735346" y="3205819"/>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4" name="Google Shape;11174;p156"/>
          <p:cNvCxnSpPr>
            <a:endCxn id="11167" idx="1"/>
          </p:cNvCxnSpPr>
          <p:nvPr/>
        </p:nvCxnSpPr>
        <p:spPr>
          <a:xfrm>
            <a:off x="6409768" y="267259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5" name="Google Shape;11175;p156"/>
          <p:cNvCxnSpPr>
            <a:endCxn id="11168" idx="1"/>
          </p:cNvCxnSpPr>
          <p:nvPr/>
        </p:nvCxnSpPr>
        <p:spPr>
          <a:xfrm>
            <a:off x="6409745" y="3515184"/>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6" name="Google Shape;11176;p156"/>
          <p:cNvCxnSpPr>
            <a:endCxn id="11169" idx="1"/>
          </p:cNvCxnSpPr>
          <p:nvPr/>
        </p:nvCxnSpPr>
        <p:spPr>
          <a:xfrm>
            <a:off x="6409780" y="3927289"/>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77" name="Google Shape;11177;p156"/>
          <p:cNvCxnSpPr>
            <a:endCxn id="11170" idx="1"/>
          </p:cNvCxnSpPr>
          <p:nvPr/>
        </p:nvCxnSpPr>
        <p:spPr>
          <a:xfrm>
            <a:off x="6409804" y="4333229"/>
            <a:ext cx="196200" cy="0"/>
          </a:xfrm>
          <a:prstGeom prst="straightConnector1">
            <a:avLst/>
          </a:prstGeom>
          <a:noFill/>
          <a:ln w="9525" cap="flat" cmpd="sng">
            <a:solidFill>
              <a:schemeClr val="dk1"/>
            </a:solidFill>
            <a:prstDash val="solid"/>
            <a:round/>
            <a:headEnd type="none" w="med" len="med"/>
            <a:tailEnd type="stealth" w="med" len="med"/>
          </a:ln>
        </p:spPr>
      </p:cxnSp>
      <p:sp>
        <p:nvSpPr>
          <p:cNvPr id="11178" name="Google Shape;11178;p156"/>
          <p:cNvSpPr/>
          <p:nvPr/>
        </p:nvSpPr>
        <p:spPr>
          <a:xfrm>
            <a:off x="7736513" y="2236574"/>
            <a:ext cx="308100" cy="287700"/>
          </a:xfrm>
          <a:prstGeom prst="flowChartOr">
            <a:avLst/>
          </a:prstGeom>
          <a:gradFill>
            <a:gsLst>
              <a:gs pos="0">
                <a:srgbClr val="4A86E8"/>
              </a:gs>
              <a:gs pos="45000">
                <a:srgbClr val="B7FEFE"/>
              </a:gs>
              <a:gs pos="62000">
                <a:srgbClr val="FCBEBE"/>
              </a:gs>
              <a:gs pos="100000">
                <a:srgbClr val="CC0000"/>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79" name="Google Shape;11179;p156"/>
          <p:cNvCxnSpPr>
            <a:stCxn id="11149" idx="3"/>
            <a:endCxn id="11178" idx="2"/>
          </p:cNvCxnSpPr>
          <p:nvPr/>
        </p:nvCxnSpPr>
        <p:spPr>
          <a:xfrm>
            <a:off x="6901468" y="383676"/>
            <a:ext cx="834900" cy="1996800"/>
          </a:xfrm>
          <a:prstGeom prst="straightConnector1">
            <a:avLst/>
          </a:prstGeom>
          <a:noFill/>
          <a:ln w="9525" cap="flat" cmpd="sng">
            <a:solidFill>
              <a:schemeClr val="dk1"/>
            </a:solidFill>
            <a:prstDash val="solid"/>
            <a:round/>
            <a:headEnd type="none" w="med" len="med"/>
            <a:tailEnd type="none" w="med" len="med"/>
          </a:ln>
        </p:spPr>
      </p:cxnSp>
      <p:cxnSp>
        <p:nvCxnSpPr>
          <p:cNvPr id="11180" name="Google Shape;11180;p156"/>
          <p:cNvCxnSpPr>
            <a:stCxn id="11154" idx="3"/>
            <a:endCxn id="11178" idx="2"/>
          </p:cNvCxnSpPr>
          <p:nvPr/>
        </p:nvCxnSpPr>
        <p:spPr>
          <a:xfrm>
            <a:off x="6901445" y="1226264"/>
            <a:ext cx="835200" cy="1154100"/>
          </a:xfrm>
          <a:prstGeom prst="straightConnector1">
            <a:avLst/>
          </a:prstGeom>
          <a:noFill/>
          <a:ln w="9525" cap="flat" cmpd="sng">
            <a:solidFill>
              <a:schemeClr val="dk1"/>
            </a:solidFill>
            <a:prstDash val="solid"/>
            <a:round/>
            <a:headEnd type="none" w="med" len="med"/>
            <a:tailEnd type="none" w="med" len="med"/>
          </a:ln>
        </p:spPr>
      </p:cxnSp>
      <p:cxnSp>
        <p:nvCxnSpPr>
          <p:cNvPr id="11181" name="Google Shape;11181;p156"/>
          <p:cNvCxnSpPr>
            <a:stCxn id="11156" idx="3"/>
            <a:endCxn id="11178" idx="2"/>
          </p:cNvCxnSpPr>
          <p:nvPr/>
        </p:nvCxnSpPr>
        <p:spPr>
          <a:xfrm>
            <a:off x="6901480" y="1638370"/>
            <a:ext cx="834900" cy="742200"/>
          </a:xfrm>
          <a:prstGeom prst="straightConnector1">
            <a:avLst/>
          </a:prstGeom>
          <a:noFill/>
          <a:ln w="9525" cap="flat" cmpd="sng">
            <a:solidFill>
              <a:schemeClr val="dk1"/>
            </a:solidFill>
            <a:prstDash val="solid"/>
            <a:round/>
            <a:headEnd type="none" w="med" len="med"/>
            <a:tailEnd type="none" w="med" len="med"/>
          </a:ln>
        </p:spPr>
      </p:cxnSp>
      <p:cxnSp>
        <p:nvCxnSpPr>
          <p:cNvPr id="11182" name="Google Shape;11182;p156"/>
          <p:cNvCxnSpPr>
            <a:stCxn id="11158" idx="3"/>
            <a:endCxn id="11178" idx="2"/>
          </p:cNvCxnSpPr>
          <p:nvPr/>
        </p:nvCxnSpPr>
        <p:spPr>
          <a:xfrm>
            <a:off x="6901504" y="2044309"/>
            <a:ext cx="834900" cy="336000"/>
          </a:xfrm>
          <a:prstGeom prst="straightConnector1">
            <a:avLst/>
          </a:prstGeom>
          <a:noFill/>
          <a:ln w="9525" cap="flat" cmpd="sng">
            <a:solidFill>
              <a:schemeClr val="dk1"/>
            </a:solidFill>
            <a:prstDash val="solid"/>
            <a:round/>
            <a:headEnd type="none" w="med" len="med"/>
            <a:tailEnd type="none" w="med" len="med"/>
          </a:ln>
        </p:spPr>
      </p:cxnSp>
      <p:cxnSp>
        <p:nvCxnSpPr>
          <p:cNvPr id="11183" name="Google Shape;11183;p156"/>
          <p:cNvCxnSpPr>
            <a:stCxn id="11167" idx="3"/>
            <a:endCxn id="11178" idx="2"/>
          </p:cNvCxnSpPr>
          <p:nvPr/>
        </p:nvCxnSpPr>
        <p:spPr>
          <a:xfrm rot="10800000" flipH="1">
            <a:off x="6914068" y="2380395"/>
            <a:ext cx="822300" cy="292200"/>
          </a:xfrm>
          <a:prstGeom prst="straightConnector1">
            <a:avLst/>
          </a:prstGeom>
          <a:noFill/>
          <a:ln w="9525" cap="flat" cmpd="sng">
            <a:solidFill>
              <a:schemeClr val="dk1"/>
            </a:solidFill>
            <a:prstDash val="solid"/>
            <a:round/>
            <a:headEnd type="none" w="med" len="med"/>
            <a:tailEnd type="none" w="med" len="med"/>
          </a:ln>
        </p:spPr>
      </p:cxnSp>
      <p:cxnSp>
        <p:nvCxnSpPr>
          <p:cNvPr id="11184" name="Google Shape;11184;p156"/>
          <p:cNvCxnSpPr>
            <a:stCxn id="11168" idx="3"/>
            <a:endCxn id="11178" idx="2"/>
          </p:cNvCxnSpPr>
          <p:nvPr/>
        </p:nvCxnSpPr>
        <p:spPr>
          <a:xfrm rot="10800000" flipH="1">
            <a:off x="6914045" y="2380284"/>
            <a:ext cx="822600" cy="1134900"/>
          </a:xfrm>
          <a:prstGeom prst="straightConnector1">
            <a:avLst/>
          </a:prstGeom>
          <a:noFill/>
          <a:ln w="9525" cap="flat" cmpd="sng">
            <a:solidFill>
              <a:schemeClr val="dk1"/>
            </a:solidFill>
            <a:prstDash val="solid"/>
            <a:round/>
            <a:headEnd type="none" w="med" len="med"/>
            <a:tailEnd type="none" w="med" len="med"/>
          </a:ln>
        </p:spPr>
      </p:cxnSp>
      <p:cxnSp>
        <p:nvCxnSpPr>
          <p:cNvPr id="11185" name="Google Shape;11185;p156"/>
          <p:cNvCxnSpPr>
            <a:stCxn id="11169" idx="3"/>
            <a:endCxn id="11178" idx="2"/>
          </p:cNvCxnSpPr>
          <p:nvPr/>
        </p:nvCxnSpPr>
        <p:spPr>
          <a:xfrm rot="10800000" flipH="1">
            <a:off x="6914080" y="2380489"/>
            <a:ext cx="822300" cy="1546800"/>
          </a:xfrm>
          <a:prstGeom prst="straightConnector1">
            <a:avLst/>
          </a:prstGeom>
          <a:noFill/>
          <a:ln w="9525" cap="flat" cmpd="sng">
            <a:solidFill>
              <a:schemeClr val="dk1"/>
            </a:solidFill>
            <a:prstDash val="solid"/>
            <a:round/>
            <a:headEnd type="none" w="med" len="med"/>
            <a:tailEnd type="none" w="med" len="med"/>
          </a:ln>
        </p:spPr>
      </p:cxnSp>
      <p:cxnSp>
        <p:nvCxnSpPr>
          <p:cNvPr id="11186" name="Google Shape;11186;p156"/>
          <p:cNvCxnSpPr>
            <a:stCxn id="11178" idx="2"/>
            <a:endCxn id="11170" idx="3"/>
          </p:cNvCxnSpPr>
          <p:nvPr/>
        </p:nvCxnSpPr>
        <p:spPr>
          <a:xfrm flipH="1">
            <a:off x="6914213" y="2380424"/>
            <a:ext cx="822300" cy="1952700"/>
          </a:xfrm>
          <a:prstGeom prst="straightConnector1">
            <a:avLst/>
          </a:prstGeom>
          <a:noFill/>
          <a:ln w="9525" cap="flat" cmpd="sng">
            <a:solidFill>
              <a:schemeClr val="dk1"/>
            </a:solidFill>
            <a:prstDash val="solid"/>
            <a:round/>
            <a:headEnd type="none" w="med" len="med"/>
            <a:tailEnd type="none" w="med" len="med"/>
          </a:ln>
        </p:spPr>
      </p:cxnSp>
      <p:sp>
        <p:nvSpPr>
          <p:cNvPr id="11187" name="Google Shape;11187;p156"/>
          <p:cNvSpPr/>
          <p:nvPr/>
        </p:nvSpPr>
        <p:spPr>
          <a:xfrm>
            <a:off x="8542225" y="1527212"/>
            <a:ext cx="250800" cy="1706400"/>
          </a:xfrm>
          <a:prstGeom prst="roundRect">
            <a:avLst>
              <a:gd name="adj" fmla="val 16667"/>
            </a:avLst>
          </a:prstGeom>
          <a:gradFill>
            <a:gsLst>
              <a:gs pos="0">
                <a:srgbClr val="12C2E9"/>
              </a:gs>
              <a:gs pos="45000">
                <a:srgbClr val="C9DAF8"/>
              </a:gs>
              <a:gs pos="66000">
                <a:srgbClr val="E095A9"/>
              </a:gs>
              <a:gs pos="100000">
                <a:srgbClr val="F64F59"/>
              </a:gs>
            </a:gsLst>
            <a:lin ang="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88" name="Google Shape;11188;p156"/>
          <p:cNvCxnSpPr>
            <a:stCxn id="11178" idx="2"/>
          </p:cNvCxnSpPr>
          <p:nvPr/>
        </p:nvCxnSpPr>
        <p:spPr>
          <a:xfrm rot="10800000">
            <a:off x="6886613" y="828824"/>
            <a:ext cx="849900" cy="1551600"/>
          </a:xfrm>
          <a:prstGeom prst="straightConnector1">
            <a:avLst/>
          </a:prstGeom>
          <a:noFill/>
          <a:ln w="9525" cap="flat" cmpd="sng">
            <a:solidFill>
              <a:schemeClr val="dk1"/>
            </a:solidFill>
            <a:prstDash val="solid"/>
            <a:round/>
            <a:headEnd type="none" w="med" len="med"/>
            <a:tailEnd type="none" w="med" len="med"/>
          </a:ln>
        </p:spPr>
      </p:cxnSp>
      <p:cxnSp>
        <p:nvCxnSpPr>
          <p:cNvPr id="11189" name="Google Shape;11189;p156"/>
          <p:cNvCxnSpPr/>
          <p:nvPr/>
        </p:nvCxnSpPr>
        <p:spPr>
          <a:xfrm>
            <a:off x="6409639" y="3094390"/>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90" name="Google Shape;11190;p156"/>
          <p:cNvCxnSpPr/>
          <p:nvPr/>
        </p:nvCxnSpPr>
        <p:spPr>
          <a:xfrm>
            <a:off x="6396921" y="797575"/>
            <a:ext cx="196200" cy="0"/>
          </a:xfrm>
          <a:prstGeom prst="straightConnector1">
            <a:avLst/>
          </a:prstGeom>
          <a:noFill/>
          <a:ln w="9525" cap="flat" cmpd="sng">
            <a:solidFill>
              <a:schemeClr val="dk1"/>
            </a:solidFill>
            <a:prstDash val="solid"/>
            <a:round/>
            <a:headEnd type="none" w="med" len="med"/>
            <a:tailEnd type="stealth" w="med" len="med"/>
          </a:ln>
        </p:spPr>
      </p:cxnSp>
      <p:cxnSp>
        <p:nvCxnSpPr>
          <p:cNvPr id="11191" name="Google Shape;11191;p156"/>
          <p:cNvCxnSpPr/>
          <p:nvPr/>
        </p:nvCxnSpPr>
        <p:spPr>
          <a:xfrm>
            <a:off x="8139367" y="2380411"/>
            <a:ext cx="308100" cy="0"/>
          </a:xfrm>
          <a:prstGeom prst="straightConnector1">
            <a:avLst/>
          </a:prstGeom>
          <a:noFill/>
          <a:ln w="9525" cap="flat" cmpd="sng">
            <a:solidFill>
              <a:schemeClr val="dk1"/>
            </a:solidFill>
            <a:prstDash val="solid"/>
            <a:round/>
            <a:headEnd type="none" w="med" len="med"/>
            <a:tailEnd type="stealth" w="med" len="med"/>
          </a:ln>
        </p:spPr>
      </p:cxnSp>
      <p:sp>
        <p:nvSpPr>
          <p:cNvPr id="11192" name="Google Shape;11192;p156"/>
          <p:cNvSpPr/>
          <p:nvPr/>
        </p:nvSpPr>
        <p:spPr>
          <a:xfrm>
            <a:off x="2417427" y="3221675"/>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156"/>
          <p:cNvSpPr txBox="1"/>
          <p:nvPr/>
        </p:nvSpPr>
        <p:spPr>
          <a:xfrm>
            <a:off x="2869125" y="2338088"/>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4A86E8"/>
                </a:solidFill>
                <a:latin typeface="Times New Roman"/>
                <a:ea typeface="Times New Roman"/>
                <a:cs typeface="Times New Roman"/>
                <a:sym typeface="Times New Roman"/>
              </a:rPr>
              <a:t>Spectral-Stream</a:t>
            </a:r>
            <a:endParaRPr sz="1200" b="1" i="1">
              <a:solidFill>
                <a:srgbClr val="4A86E8"/>
              </a:solidFill>
              <a:latin typeface="Times New Roman"/>
              <a:ea typeface="Times New Roman"/>
              <a:cs typeface="Times New Roman"/>
              <a:sym typeface="Times New Roman"/>
            </a:endParaRPr>
          </a:p>
        </p:txBody>
      </p:sp>
      <p:pic>
        <p:nvPicPr>
          <p:cNvPr id="11194" name="Google Shape;11194;p156"/>
          <p:cNvPicPr preferRelativeResize="0"/>
          <p:nvPr/>
        </p:nvPicPr>
        <p:blipFill>
          <a:blip r:embed="rId5">
            <a:alphaModFix/>
          </a:blip>
          <a:stretch>
            <a:fillRect/>
          </a:stretch>
        </p:blipFill>
        <p:spPr>
          <a:xfrm>
            <a:off x="3385325" y="2830688"/>
            <a:ext cx="756877" cy="680940"/>
          </a:xfrm>
          <a:prstGeom prst="rect">
            <a:avLst/>
          </a:prstGeom>
          <a:noFill/>
          <a:ln>
            <a:noFill/>
          </a:ln>
        </p:spPr>
      </p:pic>
      <p:pic>
        <p:nvPicPr>
          <p:cNvPr id="11195" name="Google Shape;11195;p156"/>
          <p:cNvPicPr preferRelativeResize="0"/>
          <p:nvPr/>
        </p:nvPicPr>
        <p:blipFill>
          <a:blip r:embed="rId6">
            <a:alphaModFix/>
          </a:blip>
          <a:stretch>
            <a:fillRect/>
          </a:stretch>
        </p:blipFill>
        <p:spPr>
          <a:xfrm>
            <a:off x="3128983" y="3217010"/>
            <a:ext cx="756865" cy="680959"/>
          </a:xfrm>
          <a:prstGeom prst="rect">
            <a:avLst/>
          </a:prstGeom>
          <a:noFill/>
          <a:ln>
            <a:noFill/>
          </a:ln>
        </p:spPr>
      </p:pic>
      <p:pic>
        <p:nvPicPr>
          <p:cNvPr id="11196" name="Google Shape;11196;p156"/>
          <p:cNvPicPr preferRelativeResize="0"/>
          <p:nvPr/>
        </p:nvPicPr>
        <p:blipFill>
          <a:blip r:embed="rId6">
            <a:alphaModFix/>
          </a:blip>
          <a:stretch>
            <a:fillRect/>
          </a:stretch>
        </p:blipFill>
        <p:spPr>
          <a:xfrm>
            <a:off x="3022696" y="3327718"/>
            <a:ext cx="756865" cy="680959"/>
          </a:xfrm>
          <a:prstGeom prst="rect">
            <a:avLst/>
          </a:prstGeom>
          <a:noFill/>
          <a:ln>
            <a:noFill/>
          </a:ln>
        </p:spPr>
      </p:pic>
      <p:pic>
        <p:nvPicPr>
          <p:cNvPr id="11197" name="Google Shape;11197;p156"/>
          <p:cNvPicPr preferRelativeResize="0"/>
          <p:nvPr/>
        </p:nvPicPr>
        <p:blipFill>
          <a:blip r:embed="rId6">
            <a:alphaModFix/>
          </a:blip>
          <a:stretch>
            <a:fillRect/>
          </a:stretch>
        </p:blipFill>
        <p:spPr>
          <a:xfrm>
            <a:off x="2921725" y="3442526"/>
            <a:ext cx="730516" cy="680966"/>
          </a:xfrm>
          <a:prstGeom prst="rect">
            <a:avLst/>
          </a:prstGeom>
          <a:noFill/>
          <a:ln>
            <a:noFill/>
          </a:ln>
        </p:spPr>
      </p:pic>
      <p:sp>
        <p:nvSpPr>
          <p:cNvPr id="11198" name="Google Shape;11198;p156"/>
          <p:cNvSpPr/>
          <p:nvPr/>
        </p:nvSpPr>
        <p:spPr>
          <a:xfrm>
            <a:off x="3436138" y="3096599"/>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156"/>
          <p:cNvSpPr/>
          <p:nvPr/>
        </p:nvSpPr>
        <p:spPr>
          <a:xfrm>
            <a:off x="3372001" y="3154560"/>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156"/>
          <p:cNvSpPr/>
          <p:nvPr/>
        </p:nvSpPr>
        <p:spPr>
          <a:xfrm>
            <a:off x="3500276" y="3038638"/>
            <a:ext cx="43500" cy="37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01" name="Google Shape;11201;p156"/>
          <p:cNvPicPr preferRelativeResize="0"/>
          <p:nvPr/>
        </p:nvPicPr>
        <p:blipFill>
          <a:blip r:embed="rId7">
            <a:alphaModFix/>
          </a:blip>
          <a:stretch>
            <a:fillRect/>
          </a:stretch>
        </p:blipFill>
        <p:spPr>
          <a:xfrm>
            <a:off x="3381127" y="530894"/>
            <a:ext cx="709228" cy="644086"/>
          </a:xfrm>
          <a:prstGeom prst="rect">
            <a:avLst/>
          </a:prstGeom>
          <a:noFill/>
          <a:ln>
            <a:noFill/>
          </a:ln>
        </p:spPr>
      </p:pic>
      <p:sp>
        <p:nvSpPr>
          <p:cNvPr id="11202" name="Google Shape;11202;p156"/>
          <p:cNvSpPr/>
          <p:nvPr/>
        </p:nvSpPr>
        <p:spPr>
          <a:xfrm>
            <a:off x="3464298" y="753315"/>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156"/>
          <p:cNvSpPr/>
          <p:nvPr/>
        </p:nvSpPr>
        <p:spPr>
          <a:xfrm>
            <a:off x="3404197" y="808138"/>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156"/>
          <p:cNvSpPr/>
          <p:nvPr/>
        </p:nvSpPr>
        <p:spPr>
          <a:xfrm>
            <a:off x="3524398" y="698493"/>
            <a:ext cx="41100" cy="35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05" name="Google Shape;11205;p156"/>
          <p:cNvPicPr preferRelativeResize="0"/>
          <p:nvPr/>
        </p:nvPicPr>
        <p:blipFill>
          <a:blip r:embed="rId7">
            <a:alphaModFix/>
          </a:blip>
          <a:stretch>
            <a:fillRect/>
          </a:stretch>
        </p:blipFill>
        <p:spPr>
          <a:xfrm>
            <a:off x="3130204" y="867208"/>
            <a:ext cx="709228" cy="644086"/>
          </a:xfrm>
          <a:prstGeom prst="rect">
            <a:avLst/>
          </a:prstGeom>
          <a:noFill/>
          <a:ln>
            <a:noFill/>
          </a:ln>
        </p:spPr>
      </p:pic>
      <p:pic>
        <p:nvPicPr>
          <p:cNvPr id="11206" name="Google Shape;11206;p156"/>
          <p:cNvPicPr preferRelativeResize="0"/>
          <p:nvPr/>
        </p:nvPicPr>
        <p:blipFill>
          <a:blip r:embed="rId7">
            <a:alphaModFix/>
          </a:blip>
          <a:stretch>
            <a:fillRect/>
          </a:stretch>
        </p:blipFill>
        <p:spPr>
          <a:xfrm>
            <a:off x="3036659" y="971928"/>
            <a:ext cx="709228" cy="644086"/>
          </a:xfrm>
          <a:prstGeom prst="rect">
            <a:avLst/>
          </a:prstGeom>
          <a:noFill/>
          <a:ln>
            <a:noFill/>
          </a:ln>
        </p:spPr>
      </p:pic>
      <p:pic>
        <p:nvPicPr>
          <p:cNvPr id="11207" name="Google Shape;11207;p156"/>
          <p:cNvPicPr preferRelativeResize="0"/>
          <p:nvPr/>
        </p:nvPicPr>
        <p:blipFill>
          <a:blip r:embed="rId7">
            <a:alphaModFix/>
          </a:blip>
          <a:stretch>
            <a:fillRect/>
          </a:stretch>
        </p:blipFill>
        <p:spPr>
          <a:xfrm>
            <a:off x="2951613" y="1080527"/>
            <a:ext cx="709228" cy="644086"/>
          </a:xfrm>
          <a:prstGeom prst="rect">
            <a:avLst/>
          </a:prstGeom>
          <a:noFill/>
          <a:ln>
            <a:noFill/>
          </a:ln>
        </p:spPr>
      </p:pic>
      <p:sp>
        <p:nvSpPr>
          <p:cNvPr id="11208" name="Google Shape;11208;p156"/>
          <p:cNvSpPr txBox="1"/>
          <p:nvPr/>
        </p:nvSpPr>
        <p:spPr>
          <a:xfrm>
            <a:off x="-234700" y="1845050"/>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Amplitude of all channels in time domain </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(0-1s, downsampling to 100Hz)</a:t>
            </a:r>
            <a:endParaRPr sz="1200"/>
          </a:p>
        </p:txBody>
      </p:sp>
      <p:sp>
        <p:nvSpPr>
          <p:cNvPr id="11209" name="Google Shape;11209;p156"/>
          <p:cNvSpPr txBox="1"/>
          <p:nvPr/>
        </p:nvSpPr>
        <p:spPr>
          <a:xfrm>
            <a:off x="-275328" y="4304325"/>
            <a:ext cx="3074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PSD of </a:t>
            </a:r>
            <a:r>
              <a:rPr lang="en" sz="1000">
                <a:latin typeface="Times New Roman"/>
                <a:ea typeface="Times New Roman"/>
                <a:cs typeface="Times New Roman"/>
                <a:sym typeface="Times New Roman"/>
              </a:rPr>
              <a:t>all channels in frequency domain</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 (0-50Hz, average of 0-4s (one trial))</a:t>
            </a:r>
            <a:endParaRPr sz="1000">
              <a:latin typeface="Times New Roman"/>
              <a:ea typeface="Times New Roman"/>
              <a:cs typeface="Times New Roman"/>
              <a:sym typeface="Times New Roman"/>
            </a:endParaRPr>
          </a:p>
        </p:txBody>
      </p:sp>
      <p:sp>
        <p:nvSpPr>
          <p:cNvPr id="11210" name="Google Shape;11210;p156"/>
          <p:cNvSpPr txBox="1"/>
          <p:nvPr/>
        </p:nvSpPr>
        <p:spPr>
          <a:xfrm>
            <a:off x="2665699" y="1845050"/>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Temporal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1211" name="Google Shape;11211;p156"/>
          <p:cNvSpPr txBox="1"/>
          <p:nvPr/>
        </p:nvSpPr>
        <p:spPr>
          <a:xfrm>
            <a:off x="2682224" y="4304313"/>
            <a:ext cx="168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Spectral Topographic Maps</a:t>
            </a:r>
            <a:endParaRPr sz="10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(50 frames)</a:t>
            </a:r>
            <a:endParaRPr sz="1000">
              <a:solidFill>
                <a:schemeClr val="dk1"/>
              </a:solidFill>
              <a:latin typeface="Times New Roman"/>
              <a:ea typeface="Times New Roman"/>
              <a:cs typeface="Times New Roman"/>
              <a:sym typeface="Times New Roman"/>
            </a:endParaRPr>
          </a:p>
        </p:txBody>
      </p:sp>
      <p:sp>
        <p:nvSpPr>
          <p:cNvPr id="11212" name="Google Shape;11212;p156"/>
          <p:cNvSpPr txBox="1"/>
          <p:nvPr/>
        </p:nvSpPr>
        <p:spPr>
          <a:xfrm>
            <a:off x="905300" y="4782406"/>
            <a:ext cx="2641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 EEG Topographic Map Generation</a:t>
            </a:r>
            <a:endParaRPr sz="1100">
              <a:latin typeface="Times New Roman"/>
              <a:ea typeface="Times New Roman"/>
              <a:cs typeface="Times New Roman"/>
              <a:sym typeface="Times New Roman"/>
            </a:endParaRPr>
          </a:p>
        </p:txBody>
      </p:sp>
      <p:cxnSp>
        <p:nvCxnSpPr>
          <p:cNvPr id="11213" name="Google Shape;11213;p156"/>
          <p:cNvCxnSpPr>
            <a:stCxn id="11178" idx="2"/>
          </p:cNvCxnSpPr>
          <p:nvPr/>
        </p:nvCxnSpPr>
        <p:spPr>
          <a:xfrm flipH="1">
            <a:off x="6924113" y="2380424"/>
            <a:ext cx="812400" cy="681900"/>
          </a:xfrm>
          <a:prstGeom prst="straightConnector1">
            <a:avLst/>
          </a:prstGeom>
          <a:noFill/>
          <a:ln w="9525" cap="flat" cmpd="sng">
            <a:solidFill>
              <a:schemeClr val="dk1"/>
            </a:solidFill>
            <a:prstDash val="solid"/>
            <a:round/>
            <a:headEnd type="none" w="med" len="med"/>
            <a:tailEnd type="none" w="med" len="med"/>
          </a:ln>
        </p:spPr>
      </p:cxnSp>
      <p:sp>
        <p:nvSpPr>
          <p:cNvPr id="11214" name="Google Shape;11214;p156"/>
          <p:cNvSpPr txBox="1"/>
          <p:nvPr/>
        </p:nvSpPr>
        <p:spPr>
          <a:xfrm>
            <a:off x="4089000" y="4784488"/>
            <a:ext cx="4578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(b) DSNN for Spatial-Spectral-Temporal Representation Learning</a:t>
            </a:r>
            <a:endParaRPr sz="1100">
              <a:latin typeface="Times New Roman"/>
              <a:ea typeface="Times New Roman"/>
              <a:cs typeface="Times New Roman"/>
              <a:sym typeface="Times New Roman"/>
            </a:endParaRPr>
          </a:p>
        </p:txBody>
      </p:sp>
      <p:sp>
        <p:nvSpPr>
          <p:cNvPr id="11215" name="Google Shape;11215;p156"/>
          <p:cNvSpPr txBox="1"/>
          <p:nvPr/>
        </p:nvSpPr>
        <p:spPr>
          <a:xfrm>
            <a:off x="5382000" y="4484188"/>
            <a:ext cx="109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RNN</a:t>
            </a:r>
            <a:endParaRPr sz="1000">
              <a:latin typeface="Times New Roman"/>
              <a:ea typeface="Times New Roman"/>
              <a:cs typeface="Times New Roman"/>
              <a:sym typeface="Times New Roman"/>
            </a:endParaRPr>
          </a:p>
        </p:txBody>
      </p:sp>
      <p:sp>
        <p:nvSpPr>
          <p:cNvPr id="11216" name="Google Shape;11216;p156"/>
          <p:cNvSpPr txBox="1"/>
          <p:nvPr/>
        </p:nvSpPr>
        <p:spPr>
          <a:xfrm>
            <a:off x="4637100" y="4486563"/>
            <a:ext cx="61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a:t>
            </a:r>
            <a:endParaRPr sz="1000">
              <a:latin typeface="Times New Roman"/>
              <a:ea typeface="Times New Roman"/>
              <a:cs typeface="Times New Roman"/>
              <a:sym typeface="Times New Roman"/>
            </a:endParaRPr>
          </a:p>
        </p:txBody>
      </p:sp>
      <p:sp>
        <p:nvSpPr>
          <p:cNvPr id="11217" name="Google Shape;11217;p156"/>
          <p:cNvSpPr txBox="1"/>
          <p:nvPr/>
        </p:nvSpPr>
        <p:spPr>
          <a:xfrm>
            <a:off x="6735350" y="4486563"/>
            <a:ext cx="1308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ANN</a:t>
            </a:r>
            <a:endParaRPr sz="1000">
              <a:latin typeface="Times New Roman"/>
              <a:ea typeface="Times New Roman"/>
              <a:cs typeface="Times New Roman"/>
              <a:sym typeface="Times New Roman"/>
            </a:endParaRPr>
          </a:p>
        </p:txBody>
      </p:sp>
      <p:sp>
        <p:nvSpPr>
          <p:cNvPr id="11218" name="Google Shape;11218;p156"/>
          <p:cNvSpPr/>
          <p:nvPr/>
        </p:nvSpPr>
        <p:spPr>
          <a:xfrm rot="5400000">
            <a:off x="7305425" y="3837688"/>
            <a:ext cx="49800" cy="1362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156"/>
          <p:cNvSpPr/>
          <p:nvPr/>
        </p:nvSpPr>
        <p:spPr>
          <a:xfrm rot="5400000">
            <a:off x="4939891" y="4331656"/>
            <a:ext cx="22800" cy="3981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156"/>
          <p:cNvSpPr txBox="1"/>
          <p:nvPr/>
        </p:nvSpPr>
        <p:spPr>
          <a:xfrm>
            <a:off x="8289550" y="3296817"/>
            <a:ext cx="7719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Softmax</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Layer</a:t>
            </a:r>
            <a:endParaRPr sz="1100">
              <a:latin typeface="Times New Roman"/>
              <a:ea typeface="Times New Roman"/>
              <a:cs typeface="Times New Roman"/>
              <a:sym typeface="Times New Roman"/>
            </a:endParaRPr>
          </a:p>
        </p:txBody>
      </p:sp>
      <p:sp>
        <p:nvSpPr>
          <p:cNvPr id="11221" name="Google Shape;11221;p156"/>
          <p:cNvSpPr/>
          <p:nvPr/>
        </p:nvSpPr>
        <p:spPr>
          <a:xfrm rot="5400000">
            <a:off x="6354000" y="3225288"/>
            <a:ext cx="48900" cy="32547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156"/>
          <p:cNvSpPr/>
          <p:nvPr/>
        </p:nvSpPr>
        <p:spPr>
          <a:xfrm rot="5400000">
            <a:off x="2198900" y="2822913"/>
            <a:ext cx="54300" cy="40692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156"/>
          <p:cNvSpPr txBox="1"/>
          <p:nvPr/>
        </p:nvSpPr>
        <p:spPr>
          <a:xfrm>
            <a:off x="2869125" y="5013"/>
            <a:ext cx="2223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Times New Roman"/>
                <a:ea typeface="Times New Roman"/>
                <a:cs typeface="Times New Roman"/>
                <a:sym typeface="Times New Roman"/>
              </a:rPr>
              <a:t>Temporal-Stream</a:t>
            </a:r>
            <a:endParaRPr sz="1200" b="1" i="1">
              <a:solidFill>
                <a:srgbClr val="FF0000"/>
              </a:solidFill>
              <a:latin typeface="Times New Roman"/>
              <a:ea typeface="Times New Roman"/>
              <a:cs typeface="Times New Roman"/>
              <a:sym typeface="Times New Roman"/>
            </a:endParaRPr>
          </a:p>
        </p:txBody>
      </p:sp>
      <p:cxnSp>
        <p:nvCxnSpPr>
          <p:cNvPr id="11224" name="Google Shape;11224;p156"/>
          <p:cNvCxnSpPr/>
          <p:nvPr/>
        </p:nvCxnSpPr>
        <p:spPr>
          <a:xfrm flipH="1">
            <a:off x="3339650" y="313113"/>
            <a:ext cx="1335000" cy="1800"/>
          </a:xfrm>
          <a:prstGeom prst="straightConnector1">
            <a:avLst/>
          </a:prstGeom>
          <a:noFill/>
          <a:ln w="19050" cap="flat" cmpd="sng">
            <a:solidFill>
              <a:srgbClr val="FF0E0E"/>
            </a:solidFill>
            <a:prstDash val="solid"/>
            <a:round/>
            <a:headEnd type="stealth" w="med" len="med"/>
            <a:tailEnd type="none" w="med" len="med"/>
          </a:ln>
        </p:spPr>
      </p:cxnSp>
      <p:cxnSp>
        <p:nvCxnSpPr>
          <p:cNvPr id="11225" name="Google Shape;11225;p156"/>
          <p:cNvCxnSpPr/>
          <p:nvPr/>
        </p:nvCxnSpPr>
        <p:spPr>
          <a:xfrm flipH="1">
            <a:off x="3364524" y="2623025"/>
            <a:ext cx="1261800" cy="4200"/>
          </a:xfrm>
          <a:prstGeom prst="straightConnector1">
            <a:avLst/>
          </a:prstGeom>
          <a:noFill/>
          <a:ln w="19050" cap="flat" cmpd="sng">
            <a:solidFill>
              <a:srgbClr val="4A86E8"/>
            </a:solidFill>
            <a:prstDash val="solid"/>
            <a:round/>
            <a:headEnd type="stealth" w="med" len="med"/>
            <a:tailEnd type="none" w="med" len="med"/>
          </a:ln>
        </p:spPr>
      </p:cxnSp>
      <p:sp>
        <p:nvSpPr>
          <p:cNvPr id="11226" name="Google Shape;11226;p156"/>
          <p:cNvSpPr txBox="1"/>
          <p:nvPr/>
        </p:nvSpPr>
        <p:spPr>
          <a:xfrm>
            <a:off x="2286925" y="2922113"/>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1227" name="Google Shape;11227;p156"/>
          <p:cNvSpPr/>
          <p:nvPr/>
        </p:nvSpPr>
        <p:spPr>
          <a:xfrm>
            <a:off x="2417427" y="857413"/>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156"/>
          <p:cNvSpPr txBox="1"/>
          <p:nvPr/>
        </p:nvSpPr>
        <p:spPr>
          <a:xfrm>
            <a:off x="2286925" y="557850"/>
            <a:ext cx="61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Times New Roman"/>
                <a:ea typeface="Times New Roman"/>
                <a:cs typeface="Times New Roman"/>
                <a:sym typeface="Times New Roman"/>
              </a:rPr>
              <a:t>Bicubic</a:t>
            </a:r>
            <a:endParaRPr sz="1000" i="1">
              <a:latin typeface="Times New Roman"/>
              <a:ea typeface="Times New Roman"/>
              <a:cs typeface="Times New Roman"/>
              <a:sym typeface="Times New Roman"/>
            </a:endParaRPr>
          </a:p>
        </p:txBody>
      </p:sp>
      <p:sp>
        <p:nvSpPr>
          <p:cNvPr id="11229" name="Google Shape;11229;p156"/>
          <p:cNvSpPr/>
          <p:nvPr/>
        </p:nvSpPr>
        <p:spPr>
          <a:xfrm>
            <a:off x="4356077" y="322168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156"/>
          <p:cNvSpPr/>
          <p:nvPr/>
        </p:nvSpPr>
        <p:spPr>
          <a:xfrm>
            <a:off x="4330715" y="877238"/>
            <a:ext cx="356400" cy="336600"/>
          </a:xfrm>
          <a:prstGeom prst="rightArrow">
            <a:avLst>
              <a:gd name="adj1" fmla="val 50000"/>
              <a:gd name="adj2"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156"/>
          <p:cNvSpPr/>
          <p:nvPr/>
        </p:nvSpPr>
        <p:spPr>
          <a:xfrm>
            <a:off x="4927472" y="70551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156"/>
          <p:cNvSpPr/>
          <p:nvPr/>
        </p:nvSpPr>
        <p:spPr>
          <a:xfrm>
            <a:off x="4927472" y="795957"/>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156"/>
          <p:cNvSpPr/>
          <p:nvPr/>
        </p:nvSpPr>
        <p:spPr>
          <a:xfrm>
            <a:off x="4927472" y="886396"/>
            <a:ext cx="47400" cy="44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156"/>
          <p:cNvSpPr txBox="1"/>
          <p:nvPr/>
        </p:nvSpPr>
        <p:spPr>
          <a:xfrm>
            <a:off x="4797248" y="375359"/>
            <a:ext cx="308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p:txBody>
      </p:sp>
      <p:sp>
        <p:nvSpPr>
          <p:cNvPr id="11235" name="Google Shape;11235;p156"/>
          <p:cNvSpPr txBox="1"/>
          <p:nvPr/>
        </p:nvSpPr>
        <p:spPr>
          <a:xfrm>
            <a:off x="3329025" y="1644800"/>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20ms</a:t>
            </a:r>
            <a:endParaRPr sz="800">
              <a:latin typeface="Times New Roman"/>
              <a:ea typeface="Times New Roman"/>
              <a:cs typeface="Times New Roman"/>
              <a:sym typeface="Times New Roman"/>
            </a:endParaRPr>
          </a:p>
        </p:txBody>
      </p:sp>
      <p:sp>
        <p:nvSpPr>
          <p:cNvPr id="11236" name="Google Shape;11236;p156"/>
          <p:cNvSpPr txBox="1"/>
          <p:nvPr/>
        </p:nvSpPr>
        <p:spPr>
          <a:xfrm>
            <a:off x="3489438" y="1494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40ms</a:t>
            </a:r>
            <a:endParaRPr sz="800">
              <a:latin typeface="Times New Roman"/>
              <a:ea typeface="Times New Roman"/>
              <a:cs typeface="Times New Roman"/>
              <a:sym typeface="Times New Roman"/>
            </a:endParaRPr>
          </a:p>
        </p:txBody>
      </p:sp>
      <p:sp>
        <p:nvSpPr>
          <p:cNvPr id="11237" name="Google Shape;11237;p156"/>
          <p:cNvSpPr txBox="1"/>
          <p:nvPr/>
        </p:nvSpPr>
        <p:spPr>
          <a:xfrm>
            <a:off x="3630088" y="13524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60ms</a:t>
            </a:r>
            <a:endParaRPr sz="800">
              <a:latin typeface="Times New Roman"/>
              <a:ea typeface="Times New Roman"/>
              <a:cs typeface="Times New Roman"/>
              <a:sym typeface="Times New Roman"/>
            </a:endParaRPr>
          </a:p>
        </p:txBody>
      </p:sp>
      <p:sp>
        <p:nvSpPr>
          <p:cNvPr id="11238" name="Google Shape;11238;p156"/>
          <p:cNvSpPr txBox="1"/>
          <p:nvPr/>
        </p:nvSpPr>
        <p:spPr>
          <a:xfrm>
            <a:off x="3843875" y="1108988"/>
            <a:ext cx="75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1000ms</a:t>
            </a:r>
            <a:endParaRPr sz="800">
              <a:latin typeface="Times New Roman"/>
              <a:ea typeface="Times New Roman"/>
              <a:cs typeface="Times New Roman"/>
              <a:sym typeface="Times New Roman"/>
            </a:endParaRPr>
          </a:p>
        </p:txBody>
      </p:sp>
      <p:sp>
        <p:nvSpPr>
          <p:cNvPr id="11239" name="Google Shape;11239;p156"/>
          <p:cNvSpPr txBox="1"/>
          <p:nvPr/>
        </p:nvSpPr>
        <p:spPr>
          <a:xfrm>
            <a:off x="3327187" y="4028185"/>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1Hz</a:t>
            </a:r>
            <a:endParaRPr sz="800">
              <a:latin typeface="Times New Roman"/>
              <a:ea typeface="Times New Roman"/>
              <a:cs typeface="Times New Roman"/>
              <a:sym typeface="Times New Roman"/>
            </a:endParaRPr>
          </a:p>
        </p:txBody>
      </p:sp>
      <p:sp>
        <p:nvSpPr>
          <p:cNvPr id="11240" name="Google Shape;11240;p156"/>
          <p:cNvSpPr txBox="1"/>
          <p:nvPr/>
        </p:nvSpPr>
        <p:spPr>
          <a:xfrm>
            <a:off x="3495052" y="386233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2Hz</a:t>
            </a:r>
            <a:endParaRPr sz="800">
              <a:latin typeface="Times New Roman"/>
              <a:ea typeface="Times New Roman"/>
              <a:cs typeface="Times New Roman"/>
              <a:sym typeface="Times New Roman"/>
            </a:endParaRPr>
          </a:p>
        </p:txBody>
      </p:sp>
      <p:sp>
        <p:nvSpPr>
          <p:cNvPr id="11241" name="Google Shape;11241;p156"/>
          <p:cNvSpPr txBox="1"/>
          <p:nvPr/>
        </p:nvSpPr>
        <p:spPr>
          <a:xfrm>
            <a:off x="3618986" y="3715099"/>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3Hz</a:t>
            </a:r>
            <a:endParaRPr sz="800">
              <a:latin typeface="Times New Roman"/>
              <a:ea typeface="Times New Roman"/>
              <a:cs typeface="Times New Roman"/>
              <a:sym typeface="Times New Roman"/>
            </a:endParaRPr>
          </a:p>
        </p:txBody>
      </p:sp>
      <p:sp>
        <p:nvSpPr>
          <p:cNvPr id="11242" name="Google Shape;11242;p156"/>
          <p:cNvSpPr txBox="1"/>
          <p:nvPr/>
        </p:nvSpPr>
        <p:spPr>
          <a:xfrm>
            <a:off x="3814051" y="3457881"/>
            <a:ext cx="792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50Hz</a:t>
            </a:r>
            <a:endParaRPr sz="800">
              <a:latin typeface="Times New Roman"/>
              <a:ea typeface="Times New Roman"/>
              <a:cs typeface="Times New Roman"/>
              <a:sym typeface="Times New Roman"/>
            </a:endParaRPr>
          </a:p>
        </p:txBody>
      </p:sp>
      <p:sp>
        <p:nvSpPr>
          <p:cNvPr id="11243" name="Google Shape;11243;p156"/>
          <p:cNvSpPr/>
          <p:nvPr/>
        </p:nvSpPr>
        <p:spPr>
          <a:xfrm rot="5400000">
            <a:off x="8652600" y="3661963"/>
            <a:ext cx="48900" cy="420600"/>
          </a:xfrm>
          <a:prstGeom prst="rightBrace">
            <a:avLst>
              <a:gd name="adj1" fmla="val 54244"/>
              <a:gd name="adj2" fmla="val 50354"/>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156"/>
          <p:cNvSpPr txBox="1"/>
          <p:nvPr/>
        </p:nvSpPr>
        <p:spPr>
          <a:xfrm>
            <a:off x="8105400" y="3855463"/>
            <a:ext cx="1143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(c) MI Classification</a:t>
            </a:r>
            <a:endParaRPr sz="1100">
              <a:latin typeface="Times New Roman"/>
              <a:ea typeface="Times New Roman"/>
              <a:cs typeface="Times New Roman"/>
              <a:sym typeface="Times New Roman"/>
            </a:endParaRPr>
          </a:p>
        </p:txBody>
      </p:sp>
      <p:sp>
        <p:nvSpPr>
          <p:cNvPr id="11245" name="Google Shape;11245;p156"/>
          <p:cNvSpPr/>
          <p:nvPr/>
        </p:nvSpPr>
        <p:spPr>
          <a:xfrm>
            <a:off x="955575" y="4239130"/>
            <a:ext cx="567900" cy="11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156"/>
          <p:cNvSpPr txBox="1"/>
          <p:nvPr/>
        </p:nvSpPr>
        <p:spPr>
          <a:xfrm>
            <a:off x="630972" y="4160063"/>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Frequency (Hz)</a:t>
            </a:r>
            <a:endParaRPr sz="800">
              <a:solidFill>
                <a:schemeClr val="dk1"/>
              </a:solidFill>
              <a:latin typeface="Times New Roman"/>
              <a:ea typeface="Times New Roman"/>
              <a:cs typeface="Times New Roman"/>
              <a:sym typeface="Times New Roman"/>
            </a:endParaRPr>
          </a:p>
        </p:txBody>
      </p:sp>
      <p:sp>
        <p:nvSpPr>
          <p:cNvPr id="11247" name="Google Shape;11247;p156"/>
          <p:cNvSpPr/>
          <p:nvPr/>
        </p:nvSpPr>
        <p:spPr>
          <a:xfrm>
            <a:off x="77200" y="3140513"/>
            <a:ext cx="119100" cy="61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156"/>
          <p:cNvSpPr txBox="1"/>
          <p:nvPr/>
        </p:nvSpPr>
        <p:spPr>
          <a:xfrm rot="-5400000">
            <a:off x="-460672" y="3313655"/>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μV²/Hz (dB)</a:t>
            </a:r>
            <a:endParaRPr sz="800">
              <a:solidFill>
                <a:schemeClr val="dk1"/>
              </a:solidFill>
              <a:latin typeface="Times New Roman"/>
              <a:ea typeface="Times New Roman"/>
              <a:cs typeface="Times New Roman"/>
              <a:sym typeface="Times New Roman"/>
            </a:endParaRPr>
          </a:p>
        </p:txBody>
      </p:sp>
      <p:sp>
        <p:nvSpPr>
          <p:cNvPr id="11249" name="Google Shape;11249;p156"/>
          <p:cNvSpPr/>
          <p:nvPr/>
        </p:nvSpPr>
        <p:spPr>
          <a:xfrm>
            <a:off x="1113925" y="1795929"/>
            <a:ext cx="3564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156"/>
          <p:cNvSpPr txBox="1"/>
          <p:nvPr/>
        </p:nvSpPr>
        <p:spPr>
          <a:xfrm>
            <a:off x="630972" y="172108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Time (s)</a:t>
            </a:r>
            <a:endParaRPr sz="800">
              <a:latin typeface="Times New Roman"/>
              <a:ea typeface="Times New Roman"/>
              <a:cs typeface="Times New Roman"/>
              <a:sym typeface="Times New Roman"/>
            </a:endParaRPr>
          </a:p>
        </p:txBody>
      </p:sp>
      <p:sp>
        <p:nvSpPr>
          <p:cNvPr id="11251" name="Google Shape;11251;p156"/>
          <p:cNvSpPr/>
          <p:nvPr/>
        </p:nvSpPr>
        <p:spPr>
          <a:xfrm>
            <a:off x="65100" y="873413"/>
            <a:ext cx="180900" cy="287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156"/>
          <p:cNvSpPr/>
          <p:nvPr/>
        </p:nvSpPr>
        <p:spPr>
          <a:xfrm>
            <a:off x="921875" y="156486"/>
            <a:ext cx="7092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156"/>
          <p:cNvSpPr txBox="1"/>
          <p:nvPr/>
        </p:nvSpPr>
        <p:spPr>
          <a:xfrm>
            <a:off x="634410" y="84636"/>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Times New Roman"/>
                <a:ea typeface="Times New Roman"/>
                <a:cs typeface="Times New Roman"/>
                <a:sym typeface="Times New Roman"/>
              </a:rPr>
              <a:t>EEG (64 channels)</a:t>
            </a:r>
            <a:endParaRPr sz="800">
              <a:latin typeface="Times New Roman"/>
              <a:ea typeface="Times New Roman"/>
              <a:cs typeface="Times New Roman"/>
              <a:sym typeface="Times New Roman"/>
            </a:endParaRPr>
          </a:p>
        </p:txBody>
      </p:sp>
      <p:sp>
        <p:nvSpPr>
          <p:cNvPr id="11254" name="Google Shape;11254;p156"/>
          <p:cNvSpPr/>
          <p:nvPr/>
        </p:nvSpPr>
        <p:spPr>
          <a:xfrm>
            <a:off x="1062225" y="2542663"/>
            <a:ext cx="398100" cy="14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156"/>
          <p:cNvSpPr txBox="1"/>
          <p:nvPr/>
        </p:nvSpPr>
        <p:spPr>
          <a:xfrm>
            <a:off x="630972" y="2481858"/>
            <a:ext cx="126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EEG (64 channels)</a:t>
            </a:r>
            <a:endParaRPr sz="800">
              <a:solidFill>
                <a:schemeClr val="dk1"/>
              </a:solidFill>
              <a:latin typeface="Times New Roman"/>
              <a:ea typeface="Times New Roman"/>
              <a:cs typeface="Times New Roman"/>
              <a:sym typeface="Times New Roman"/>
            </a:endParaRPr>
          </a:p>
        </p:txBody>
      </p:sp>
      <p:sp>
        <p:nvSpPr>
          <p:cNvPr id="11256" name="Google Shape;11256;p156"/>
          <p:cNvSpPr/>
          <p:nvPr/>
        </p:nvSpPr>
        <p:spPr>
          <a:xfrm>
            <a:off x="276125" y="131142"/>
            <a:ext cx="250800" cy="18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156"/>
          <p:cNvSpPr/>
          <p:nvPr/>
        </p:nvSpPr>
        <p:spPr>
          <a:xfrm>
            <a:off x="293925" y="1726750"/>
            <a:ext cx="19929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156"/>
          <p:cNvSpPr txBox="1"/>
          <p:nvPr/>
        </p:nvSpPr>
        <p:spPr>
          <a:xfrm>
            <a:off x="5727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0.2</a:t>
            </a:r>
            <a:endParaRPr sz="600"/>
          </a:p>
        </p:txBody>
      </p:sp>
      <p:sp>
        <p:nvSpPr>
          <p:cNvPr id="11259" name="Google Shape;11259;p156"/>
          <p:cNvSpPr txBox="1"/>
          <p:nvPr/>
        </p:nvSpPr>
        <p:spPr>
          <a:xfrm>
            <a:off x="95557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0.4</a:t>
            </a:r>
            <a:endParaRPr sz="600"/>
          </a:p>
        </p:txBody>
      </p:sp>
      <p:sp>
        <p:nvSpPr>
          <p:cNvPr id="11260" name="Google Shape;11260;p156"/>
          <p:cNvSpPr txBox="1"/>
          <p:nvPr/>
        </p:nvSpPr>
        <p:spPr>
          <a:xfrm>
            <a:off x="1338450"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0.6</a:t>
            </a:r>
            <a:endParaRPr sz="600"/>
          </a:p>
        </p:txBody>
      </p:sp>
      <p:sp>
        <p:nvSpPr>
          <p:cNvPr id="11261" name="Google Shape;11261;p156"/>
          <p:cNvSpPr txBox="1"/>
          <p:nvPr/>
        </p:nvSpPr>
        <p:spPr>
          <a:xfrm>
            <a:off x="1721325" y="162355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0.8</a:t>
            </a:r>
            <a:endParaRPr sz="600"/>
          </a:p>
        </p:txBody>
      </p:sp>
      <p:sp>
        <p:nvSpPr>
          <p:cNvPr id="11262" name="Google Shape;11262;p156"/>
          <p:cNvSpPr txBox="1"/>
          <p:nvPr/>
        </p:nvSpPr>
        <p:spPr>
          <a:xfrm>
            <a:off x="2101400" y="1628600"/>
            <a:ext cx="308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1.0</a:t>
            </a:r>
            <a:endParaRPr sz="600"/>
          </a:p>
        </p:txBody>
      </p:sp>
      <p:sp>
        <p:nvSpPr>
          <p:cNvPr id="11263" name="Google Shape;11263;p156"/>
          <p:cNvSpPr txBox="1"/>
          <p:nvPr/>
        </p:nvSpPr>
        <p:spPr>
          <a:xfrm>
            <a:off x="189825" y="1632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1264" name="Google Shape;11264;p156"/>
          <p:cNvSpPr/>
          <p:nvPr/>
        </p:nvSpPr>
        <p:spPr>
          <a:xfrm>
            <a:off x="159200" y="314925"/>
            <a:ext cx="147000" cy="141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156"/>
          <p:cNvSpPr/>
          <p:nvPr/>
        </p:nvSpPr>
        <p:spPr>
          <a:xfrm>
            <a:off x="281675" y="4182150"/>
            <a:ext cx="1879800" cy="7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156"/>
          <p:cNvSpPr txBox="1"/>
          <p:nvPr/>
        </p:nvSpPr>
        <p:spPr>
          <a:xfrm>
            <a:off x="54950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a:t>
            </a:r>
            <a:endParaRPr sz="600"/>
          </a:p>
        </p:txBody>
      </p:sp>
      <p:sp>
        <p:nvSpPr>
          <p:cNvPr id="11267" name="Google Shape;11267;p156"/>
          <p:cNvSpPr txBox="1"/>
          <p:nvPr/>
        </p:nvSpPr>
        <p:spPr>
          <a:xfrm>
            <a:off x="93237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a:t>
            </a:r>
            <a:endParaRPr sz="600"/>
          </a:p>
        </p:txBody>
      </p:sp>
      <p:sp>
        <p:nvSpPr>
          <p:cNvPr id="11268" name="Google Shape;11268;p156"/>
          <p:cNvSpPr txBox="1"/>
          <p:nvPr/>
        </p:nvSpPr>
        <p:spPr>
          <a:xfrm>
            <a:off x="1325880"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1269" name="Google Shape;11269;p156"/>
          <p:cNvSpPr txBox="1"/>
          <p:nvPr/>
        </p:nvSpPr>
        <p:spPr>
          <a:xfrm>
            <a:off x="1708755" y="407455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1270" name="Google Shape;11270;p156"/>
          <p:cNvSpPr txBox="1"/>
          <p:nvPr/>
        </p:nvSpPr>
        <p:spPr>
          <a:xfrm>
            <a:off x="2088830" y="407960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1271" name="Google Shape;11271;p156"/>
          <p:cNvSpPr txBox="1"/>
          <p:nvPr/>
        </p:nvSpPr>
        <p:spPr>
          <a:xfrm>
            <a:off x="166625" y="4083325"/>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1272" name="Google Shape;11272;p156"/>
          <p:cNvSpPr/>
          <p:nvPr/>
        </p:nvSpPr>
        <p:spPr>
          <a:xfrm>
            <a:off x="173736" y="2782175"/>
            <a:ext cx="119100" cy="133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156"/>
          <p:cNvSpPr txBox="1"/>
          <p:nvPr/>
        </p:nvSpPr>
        <p:spPr>
          <a:xfrm>
            <a:off x="118872" y="9509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0</a:t>
            </a:r>
            <a:endParaRPr sz="600"/>
          </a:p>
        </p:txBody>
      </p:sp>
      <p:sp>
        <p:nvSpPr>
          <p:cNvPr id="11274" name="Google Shape;11274;p156"/>
          <p:cNvSpPr txBox="1"/>
          <p:nvPr/>
        </p:nvSpPr>
        <p:spPr>
          <a:xfrm>
            <a:off x="50400" y="393192"/>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1275" name="Google Shape;11275;p156"/>
          <p:cNvSpPr txBox="1"/>
          <p:nvPr/>
        </p:nvSpPr>
        <p:spPr>
          <a:xfrm>
            <a:off x="54864" y="150876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-200</a:t>
            </a:r>
            <a:endParaRPr sz="600"/>
          </a:p>
        </p:txBody>
      </p:sp>
      <p:sp>
        <p:nvSpPr>
          <p:cNvPr id="11276" name="Google Shape;11276;p156"/>
          <p:cNvSpPr txBox="1"/>
          <p:nvPr/>
        </p:nvSpPr>
        <p:spPr>
          <a:xfrm>
            <a:off x="92794" y="3439140"/>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35</a:t>
            </a:r>
            <a:endParaRPr sz="600"/>
          </a:p>
        </p:txBody>
      </p:sp>
      <p:sp>
        <p:nvSpPr>
          <p:cNvPr id="11277" name="Google Shape;11277;p156"/>
          <p:cNvSpPr txBox="1"/>
          <p:nvPr/>
        </p:nvSpPr>
        <p:spPr>
          <a:xfrm>
            <a:off x="90332" y="392377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25</a:t>
            </a:r>
            <a:endParaRPr sz="600"/>
          </a:p>
        </p:txBody>
      </p:sp>
      <p:sp>
        <p:nvSpPr>
          <p:cNvPr id="11278" name="Google Shape;11278;p156"/>
          <p:cNvSpPr txBox="1"/>
          <p:nvPr/>
        </p:nvSpPr>
        <p:spPr>
          <a:xfrm>
            <a:off x="92838" y="367688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30</a:t>
            </a:r>
            <a:endParaRPr sz="600"/>
          </a:p>
        </p:txBody>
      </p:sp>
      <p:sp>
        <p:nvSpPr>
          <p:cNvPr id="11279" name="Google Shape;11279;p156"/>
          <p:cNvSpPr txBox="1"/>
          <p:nvPr/>
        </p:nvSpPr>
        <p:spPr>
          <a:xfrm>
            <a:off x="89519" y="2698476"/>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50</a:t>
            </a:r>
            <a:endParaRPr sz="600"/>
          </a:p>
        </p:txBody>
      </p:sp>
      <p:sp>
        <p:nvSpPr>
          <p:cNvPr id="11280" name="Google Shape;11280;p156"/>
          <p:cNvSpPr txBox="1"/>
          <p:nvPr/>
        </p:nvSpPr>
        <p:spPr>
          <a:xfrm>
            <a:off x="96157" y="3192252"/>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40</a:t>
            </a:r>
            <a:endParaRPr sz="600"/>
          </a:p>
        </p:txBody>
      </p:sp>
      <p:sp>
        <p:nvSpPr>
          <p:cNvPr id="11281" name="Google Shape;11281;p156"/>
          <p:cNvSpPr txBox="1"/>
          <p:nvPr/>
        </p:nvSpPr>
        <p:spPr>
          <a:xfrm>
            <a:off x="90207" y="2945364"/>
            <a:ext cx="308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45</a:t>
            </a:r>
            <a:endParaRPr sz="600"/>
          </a:p>
        </p:txBody>
      </p:sp>
      <p:sp>
        <p:nvSpPr>
          <p:cNvPr id="11282" name="Google Shape;11282;p156"/>
          <p:cNvSpPr txBox="1"/>
          <p:nvPr/>
        </p:nvSpPr>
        <p:spPr>
          <a:xfrm>
            <a:off x="54864" y="1234440"/>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1283" name="Google Shape;11283;p156"/>
          <p:cNvSpPr txBox="1"/>
          <p:nvPr/>
        </p:nvSpPr>
        <p:spPr>
          <a:xfrm>
            <a:off x="54864" y="676656"/>
            <a:ext cx="3564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t>100</a:t>
            </a:r>
            <a:endParaRPr sz="600"/>
          </a:p>
        </p:txBody>
      </p:sp>
      <p:sp>
        <p:nvSpPr>
          <p:cNvPr id="11284" name="Google Shape;11284;p156"/>
          <p:cNvSpPr txBox="1"/>
          <p:nvPr/>
        </p:nvSpPr>
        <p:spPr>
          <a:xfrm rot="-5400000">
            <a:off x="-464247" y="891663"/>
            <a:ext cx="11433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μV</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288"/>
        <p:cNvGrpSpPr/>
        <p:nvPr/>
      </p:nvGrpSpPr>
      <p:grpSpPr>
        <a:xfrm>
          <a:off x="0" y="0"/>
          <a:ext cx="0" cy="0"/>
          <a:chOff x="0" y="0"/>
          <a:chExt cx="0" cy="0"/>
        </a:xfrm>
      </p:grpSpPr>
      <p:sp>
        <p:nvSpPr>
          <p:cNvPr id="11289" name="Google Shape;11289;p157"/>
          <p:cNvSpPr txBox="1"/>
          <p:nvPr/>
        </p:nvSpPr>
        <p:spPr>
          <a:xfrm>
            <a:off x="6002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11290" name="Google Shape;11290;p157"/>
          <p:cNvSpPr txBox="1"/>
          <p:nvPr/>
        </p:nvSpPr>
        <p:spPr>
          <a:xfrm>
            <a:off x="6363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1291" name="Google Shape;11291;p157"/>
          <p:cNvSpPr/>
          <p:nvPr/>
        </p:nvSpPr>
        <p:spPr>
          <a:xfrm>
            <a:off x="4892725" y="3070900"/>
            <a:ext cx="363900" cy="12585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157"/>
          <p:cNvSpPr/>
          <p:nvPr/>
        </p:nvSpPr>
        <p:spPr>
          <a:xfrm>
            <a:off x="5692075" y="2693175"/>
            <a:ext cx="363900" cy="16368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157"/>
          <p:cNvSpPr/>
          <p:nvPr/>
        </p:nvSpPr>
        <p:spPr>
          <a:xfrm>
            <a:off x="6500950" y="2300725"/>
            <a:ext cx="363900" cy="2028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157"/>
          <p:cNvSpPr/>
          <p:nvPr/>
        </p:nvSpPr>
        <p:spPr>
          <a:xfrm>
            <a:off x="7309825" y="2099600"/>
            <a:ext cx="363900" cy="2229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157"/>
          <p:cNvSpPr/>
          <p:nvPr/>
        </p:nvSpPr>
        <p:spPr>
          <a:xfrm>
            <a:off x="1359475" y="3306350"/>
            <a:ext cx="363900" cy="10233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157"/>
          <p:cNvSpPr/>
          <p:nvPr/>
        </p:nvSpPr>
        <p:spPr>
          <a:xfrm>
            <a:off x="2158825" y="2737325"/>
            <a:ext cx="363900" cy="1592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157"/>
          <p:cNvSpPr/>
          <p:nvPr/>
        </p:nvSpPr>
        <p:spPr>
          <a:xfrm>
            <a:off x="2967700" y="2692825"/>
            <a:ext cx="363900" cy="16368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157"/>
          <p:cNvSpPr/>
          <p:nvPr/>
        </p:nvSpPr>
        <p:spPr>
          <a:xfrm>
            <a:off x="3776575" y="2168276"/>
            <a:ext cx="363900" cy="2161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9" name="Google Shape;11299;p157"/>
          <p:cNvPicPr preferRelativeResize="0"/>
          <p:nvPr/>
        </p:nvPicPr>
        <p:blipFill rotWithShape="1">
          <a:blip r:embed="rId3">
            <a:alphaModFix/>
          </a:blip>
          <a:srcRect t="5695"/>
          <a:stretch/>
        </p:blipFill>
        <p:spPr>
          <a:xfrm>
            <a:off x="1110300" y="1002488"/>
            <a:ext cx="862249" cy="784927"/>
          </a:xfrm>
          <a:prstGeom prst="rect">
            <a:avLst/>
          </a:prstGeom>
          <a:noFill/>
          <a:ln>
            <a:noFill/>
          </a:ln>
        </p:spPr>
      </p:pic>
      <p:cxnSp>
        <p:nvCxnSpPr>
          <p:cNvPr id="11300" name="Google Shape;11300;p157"/>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11301" name="Google Shape;11301;p157"/>
          <p:cNvPicPr preferRelativeResize="0"/>
          <p:nvPr/>
        </p:nvPicPr>
        <p:blipFill rotWithShape="1">
          <a:blip r:embed="rId3">
            <a:alphaModFix/>
          </a:blip>
          <a:srcRect t="5695"/>
          <a:stretch/>
        </p:blipFill>
        <p:spPr>
          <a:xfrm>
            <a:off x="1909650" y="1002490"/>
            <a:ext cx="862249" cy="784922"/>
          </a:xfrm>
          <a:prstGeom prst="rect">
            <a:avLst/>
          </a:prstGeom>
          <a:noFill/>
          <a:ln>
            <a:noFill/>
          </a:ln>
        </p:spPr>
      </p:pic>
      <p:pic>
        <p:nvPicPr>
          <p:cNvPr id="11302" name="Google Shape;11302;p157"/>
          <p:cNvPicPr preferRelativeResize="0"/>
          <p:nvPr/>
        </p:nvPicPr>
        <p:blipFill rotWithShape="1">
          <a:blip r:embed="rId3">
            <a:alphaModFix/>
          </a:blip>
          <a:srcRect t="5695"/>
          <a:stretch/>
        </p:blipFill>
        <p:spPr>
          <a:xfrm>
            <a:off x="2718525" y="1002490"/>
            <a:ext cx="862249" cy="784922"/>
          </a:xfrm>
          <a:prstGeom prst="rect">
            <a:avLst/>
          </a:prstGeom>
          <a:noFill/>
          <a:ln>
            <a:noFill/>
          </a:ln>
        </p:spPr>
      </p:pic>
      <p:pic>
        <p:nvPicPr>
          <p:cNvPr id="11303" name="Google Shape;11303;p157"/>
          <p:cNvPicPr preferRelativeResize="0"/>
          <p:nvPr/>
        </p:nvPicPr>
        <p:blipFill rotWithShape="1">
          <a:blip r:embed="rId3">
            <a:alphaModFix/>
          </a:blip>
          <a:srcRect t="5695"/>
          <a:stretch/>
        </p:blipFill>
        <p:spPr>
          <a:xfrm>
            <a:off x="3527400" y="1002490"/>
            <a:ext cx="862249" cy="784922"/>
          </a:xfrm>
          <a:prstGeom prst="rect">
            <a:avLst/>
          </a:prstGeom>
          <a:noFill/>
          <a:ln>
            <a:noFill/>
          </a:ln>
        </p:spPr>
      </p:pic>
      <p:pic>
        <p:nvPicPr>
          <p:cNvPr id="11304" name="Google Shape;11304;p157"/>
          <p:cNvPicPr preferRelativeResize="0"/>
          <p:nvPr/>
        </p:nvPicPr>
        <p:blipFill rotWithShape="1">
          <a:blip r:embed="rId3">
            <a:alphaModFix/>
          </a:blip>
          <a:srcRect t="5695"/>
          <a:stretch/>
        </p:blipFill>
        <p:spPr>
          <a:xfrm>
            <a:off x="4643550" y="1002488"/>
            <a:ext cx="862249" cy="784927"/>
          </a:xfrm>
          <a:prstGeom prst="rect">
            <a:avLst/>
          </a:prstGeom>
          <a:noFill/>
          <a:ln>
            <a:noFill/>
          </a:ln>
        </p:spPr>
      </p:pic>
      <p:pic>
        <p:nvPicPr>
          <p:cNvPr id="11305" name="Google Shape;11305;p157"/>
          <p:cNvPicPr preferRelativeResize="0"/>
          <p:nvPr/>
        </p:nvPicPr>
        <p:blipFill rotWithShape="1">
          <a:blip r:embed="rId3">
            <a:alphaModFix/>
          </a:blip>
          <a:srcRect t="5695"/>
          <a:stretch/>
        </p:blipFill>
        <p:spPr>
          <a:xfrm>
            <a:off x="5442900" y="1002490"/>
            <a:ext cx="862249" cy="784922"/>
          </a:xfrm>
          <a:prstGeom prst="rect">
            <a:avLst/>
          </a:prstGeom>
          <a:noFill/>
          <a:ln>
            <a:noFill/>
          </a:ln>
        </p:spPr>
      </p:pic>
      <p:pic>
        <p:nvPicPr>
          <p:cNvPr id="11306" name="Google Shape;11306;p157"/>
          <p:cNvPicPr preferRelativeResize="0"/>
          <p:nvPr/>
        </p:nvPicPr>
        <p:blipFill rotWithShape="1">
          <a:blip r:embed="rId3">
            <a:alphaModFix/>
          </a:blip>
          <a:srcRect t="5695"/>
          <a:stretch/>
        </p:blipFill>
        <p:spPr>
          <a:xfrm>
            <a:off x="6251775" y="1002490"/>
            <a:ext cx="862249" cy="784922"/>
          </a:xfrm>
          <a:prstGeom prst="rect">
            <a:avLst/>
          </a:prstGeom>
          <a:noFill/>
          <a:ln>
            <a:noFill/>
          </a:ln>
        </p:spPr>
      </p:pic>
      <p:pic>
        <p:nvPicPr>
          <p:cNvPr id="11307" name="Google Shape;11307;p157"/>
          <p:cNvPicPr preferRelativeResize="0"/>
          <p:nvPr/>
        </p:nvPicPr>
        <p:blipFill rotWithShape="1">
          <a:blip r:embed="rId3">
            <a:alphaModFix/>
          </a:blip>
          <a:srcRect t="5695"/>
          <a:stretch/>
        </p:blipFill>
        <p:spPr>
          <a:xfrm>
            <a:off x="7060650" y="1002490"/>
            <a:ext cx="862249" cy="784922"/>
          </a:xfrm>
          <a:prstGeom prst="rect">
            <a:avLst/>
          </a:prstGeom>
          <a:noFill/>
          <a:ln>
            <a:noFill/>
          </a:ln>
        </p:spPr>
      </p:pic>
      <p:cxnSp>
        <p:nvCxnSpPr>
          <p:cNvPr id="11308" name="Google Shape;11308;p157"/>
          <p:cNvCxnSpPr/>
          <p:nvPr/>
        </p:nvCxnSpPr>
        <p:spPr>
          <a:xfrm rot="10800000" flipH="1">
            <a:off x="985575" y="4326638"/>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11309" name="Google Shape;11309;p157"/>
          <p:cNvSpPr txBox="1"/>
          <p:nvPr/>
        </p:nvSpPr>
        <p:spPr>
          <a:xfrm>
            <a:off x="172337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Kernel #35</a:t>
            </a:r>
            <a:endParaRPr sz="1900">
              <a:latin typeface="Times New Roman"/>
              <a:ea typeface="Times New Roman"/>
              <a:cs typeface="Times New Roman"/>
              <a:sym typeface="Times New Roman"/>
            </a:endParaRPr>
          </a:p>
        </p:txBody>
      </p:sp>
      <p:sp>
        <p:nvSpPr>
          <p:cNvPr id="11310" name="Google Shape;11310;p157"/>
          <p:cNvSpPr txBox="1"/>
          <p:nvPr/>
        </p:nvSpPr>
        <p:spPr>
          <a:xfrm>
            <a:off x="5256625" y="457240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Kernel #48</a:t>
            </a:r>
            <a:endParaRPr sz="1900">
              <a:latin typeface="Times New Roman"/>
              <a:ea typeface="Times New Roman"/>
              <a:cs typeface="Times New Roman"/>
              <a:sym typeface="Times New Roman"/>
            </a:endParaRPr>
          </a:p>
        </p:txBody>
      </p:sp>
      <p:cxnSp>
        <p:nvCxnSpPr>
          <p:cNvPr id="11311" name="Google Shape;11311;p157"/>
          <p:cNvCxnSpPr/>
          <p:nvPr/>
        </p:nvCxnSpPr>
        <p:spPr>
          <a:xfrm>
            <a:off x="9855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12" name="Google Shape;11312;p157"/>
          <p:cNvCxnSpPr/>
          <p:nvPr/>
        </p:nvCxnSpPr>
        <p:spPr>
          <a:xfrm>
            <a:off x="9855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11313" name="Google Shape;11313;p157"/>
          <p:cNvSpPr txBox="1"/>
          <p:nvPr/>
        </p:nvSpPr>
        <p:spPr>
          <a:xfrm>
            <a:off x="636375" y="4129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11314" name="Google Shape;11314;p157"/>
          <p:cNvSpPr txBox="1"/>
          <p:nvPr/>
        </p:nvSpPr>
        <p:spPr>
          <a:xfrm rot="-5400000">
            <a:off x="-508475" y="2333250"/>
            <a:ext cx="2053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Times New Roman"/>
                <a:ea typeface="Times New Roman"/>
                <a:cs typeface="Times New Roman"/>
                <a:sym typeface="Times New Roman"/>
              </a:rPr>
              <a:t>Spectral  Power</a:t>
            </a:r>
            <a:endParaRPr sz="1900">
              <a:latin typeface="Times New Roman"/>
              <a:ea typeface="Times New Roman"/>
              <a:cs typeface="Times New Roman"/>
              <a:sym typeface="Times New Roman"/>
            </a:endParaRPr>
          </a:p>
        </p:txBody>
      </p:sp>
      <p:pic>
        <p:nvPicPr>
          <p:cNvPr id="11315" name="Google Shape;11315;p157"/>
          <p:cNvPicPr preferRelativeResize="0"/>
          <p:nvPr/>
        </p:nvPicPr>
        <p:blipFill>
          <a:blip r:embed="rId4">
            <a:alphaModFix/>
          </a:blip>
          <a:stretch>
            <a:fillRect/>
          </a:stretch>
        </p:blipFill>
        <p:spPr>
          <a:xfrm>
            <a:off x="7922895" y="872450"/>
            <a:ext cx="297030" cy="964024"/>
          </a:xfrm>
          <a:prstGeom prst="rect">
            <a:avLst/>
          </a:prstGeom>
          <a:noFill/>
          <a:ln>
            <a:noFill/>
          </a:ln>
        </p:spPr>
      </p:pic>
      <p:sp>
        <p:nvSpPr>
          <p:cNvPr id="11316" name="Google Shape;11316;p157"/>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17" name="Google Shape;11317;p157"/>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18" name="Google Shape;11318;p157"/>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19" name="Google Shape;11319;p157"/>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20" name="Google Shape;11320;p157"/>
          <p:cNvSpPr txBox="1"/>
          <p:nvPr/>
        </p:nvSpPr>
        <p:spPr>
          <a:xfrm>
            <a:off x="481877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21" name="Google Shape;11321;p157"/>
          <p:cNvSpPr txBox="1"/>
          <p:nvPr/>
        </p:nvSpPr>
        <p:spPr>
          <a:xfrm>
            <a:off x="562288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22" name="Google Shape;11322;p157"/>
          <p:cNvSpPr txBox="1"/>
          <p:nvPr/>
        </p:nvSpPr>
        <p:spPr>
          <a:xfrm>
            <a:off x="633940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23" name="Google Shape;11323;p157"/>
          <p:cNvSpPr txBox="1"/>
          <p:nvPr/>
        </p:nvSpPr>
        <p:spPr>
          <a:xfrm>
            <a:off x="696917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24" name="Google Shape;11324;p157"/>
          <p:cNvSpPr/>
          <p:nvPr/>
        </p:nvSpPr>
        <p:spPr>
          <a:xfrm>
            <a:off x="8079500" y="100250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25" name="Google Shape;11325;p157"/>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11326" name="Google Shape;11326;p157"/>
          <p:cNvSpPr/>
          <p:nvPr/>
        </p:nvSpPr>
        <p:spPr>
          <a:xfrm>
            <a:off x="7902675" y="87245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157"/>
          <p:cNvSpPr txBox="1"/>
          <p:nvPr/>
        </p:nvSpPr>
        <p:spPr>
          <a:xfrm>
            <a:off x="8019650" y="89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328" name="Google Shape;11328;p157"/>
          <p:cNvSpPr txBox="1"/>
          <p:nvPr/>
        </p:nvSpPr>
        <p:spPr>
          <a:xfrm>
            <a:off x="8019650" y="15873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329" name="Google Shape;11329;p157"/>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30" name="Google Shape;11330;p157"/>
          <p:cNvCxnSpPr>
            <a:endCxn id="11329"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334"/>
        <p:cNvGrpSpPr/>
        <p:nvPr/>
      </p:nvGrpSpPr>
      <p:grpSpPr>
        <a:xfrm>
          <a:off x="0" y="0"/>
          <a:ext cx="0" cy="0"/>
          <a:chOff x="0" y="0"/>
          <a:chExt cx="0" cy="0"/>
        </a:xfrm>
      </p:grpSpPr>
      <p:sp>
        <p:nvSpPr>
          <p:cNvPr id="11335" name="Google Shape;11335;p158"/>
          <p:cNvSpPr txBox="1"/>
          <p:nvPr/>
        </p:nvSpPr>
        <p:spPr>
          <a:xfrm>
            <a:off x="707800" y="15466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11336" name="Google Shape;11336;p158"/>
          <p:cNvSpPr txBox="1"/>
          <p:nvPr/>
        </p:nvSpPr>
        <p:spPr>
          <a:xfrm>
            <a:off x="725875" y="68878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1337" name="Google Shape;11337;p158"/>
          <p:cNvSpPr/>
          <p:nvPr/>
        </p:nvSpPr>
        <p:spPr>
          <a:xfrm>
            <a:off x="4982225" y="1895487"/>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158"/>
          <p:cNvSpPr/>
          <p:nvPr/>
        </p:nvSpPr>
        <p:spPr>
          <a:xfrm>
            <a:off x="5781575" y="1517862"/>
            <a:ext cx="363900" cy="9639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158"/>
          <p:cNvSpPr/>
          <p:nvPr/>
        </p:nvSpPr>
        <p:spPr>
          <a:xfrm>
            <a:off x="6590450" y="1277163"/>
            <a:ext cx="363900" cy="12045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158"/>
          <p:cNvSpPr/>
          <p:nvPr/>
        </p:nvSpPr>
        <p:spPr>
          <a:xfrm>
            <a:off x="7399325" y="1007362"/>
            <a:ext cx="363900" cy="14742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158"/>
          <p:cNvSpPr/>
          <p:nvPr/>
        </p:nvSpPr>
        <p:spPr>
          <a:xfrm>
            <a:off x="1448975" y="1895663"/>
            <a:ext cx="363900" cy="585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158"/>
          <p:cNvSpPr/>
          <p:nvPr/>
        </p:nvSpPr>
        <p:spPr>
          <a:xfrm>
            <a:off x="2248325" y="1667463"/>
            <a:ext cx="363900" cy="8142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158"/>
          <p:cNvSpPr/>
          <p:nvPr/>
        </p:nvSpPr>
        <p:spPr>
          <a:xfrm>
            <a:off x="3057200" y="1467163"/>
            <a:ext cx="363900" cy="10143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158"/>
          <p:cNvSpPr/>
          <p:nvPr/>
        </p:nvSpPr>
        <p:spPr>
          <a:xfrm>
            <a:off x="3866075" y="1130663"/>
            <a:ext cx="363900" cy="13509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45" name="Google Shape;11345;p158"/>
          <p:cNvPicPr preferRelativeResize="0"/>
          <p:nvPr/>
        </p:nvPicPr>
        <p:blipFill rotWithShape="1">
          <a:blip r:embed="rId3">
            <a:alphaModFix/>
          </a:blip>
          <a:srcRect t="5695"/>
          <a:stretch/>
        </p:blipFill>
        <p:spPr>
          <a:xfrm>
            <a:off x="1199800" y="130050"/>
            <a:ext cx="862249" cy="784927"/>
          </a:xfrm>
          <a:prstGeom prst="rect">
            <a:avLst/>
          </a:prstGeom>
          <a:noFill/>
          <a:ln>
            <a:noFill/>
          </a:ln>
        </p:spPr>
      </p:pic>
      <p:cxnSp>
        <p:nvCxnSpPr>
          <p:cNvPr id="11346" name="Google Shape;11346;p158"/>
          <p:cNvCxnSpPr/>
          <p:nvPr/>
        </p:nvCxnSpPr>
        <p:spPr>
          <a:xfrm flipH="1">
            <a:off x="1074900" y="186588"/>
            <a:ext cx="7500" cy="2295300"/>
          </a:xfrm>
          <a:prstGeom prst="straightConnector1">
            <a:avLst/>
          </a:prstGeom>
          <a:noFill/>
          <a:ln w="9525" cap="flat" cmpd="sng">
            <a:solidFill>
              <a:schemeClr val="dk1"/>
            </a:solidFill>
            <a:prstDash val="solid"/>
            <a:round/>
            <a:headEnd type="triangle" w="med" len="med"/>
            <a:tailEnd type="none" w="med" len="med"/>
          </a:ln>
        </p:spPr>
      </p:cxnSp>
      <p:pic>
        <p:nvPicPr>
          <p:cNvPr id="11347" name="Google Shape;11347;p158"/>
          <p:cNvPicPr preferRelativeResize="0"/>
          <p:nvPr/>
        </p:nvPicPr>
        <p:blipFill rotWithShape="1">
          <a:blip r:embed="rId3">
            <a:alphaModFix/>
          </a:blip>
          <a:srcRect t="5695"/>
          <a:stretch/>
        </p:blipFill>
        <p:spPr>
          <a:xfrm>
            <a:off x="1999150" y="130053"/>
            <a:ext cx="862249" cy="784922"/>
          </a:xfrm>
          <a:prstGeom prst="rect">
            <a:avLst/>
          </a:prstGeom>
          <a:noFill/>
          <a:ln>
            <a:noFill/>
          </a:ln>
        </p:spPr>
      </p:pic>
      <p:pic>
        <p:nvPicPr>
          <p:cNvPr id="11348" name="Google Shape;11348;p158"/>
          <p:cNvPicPr preferRelativeResize="0"/>
          <p:nvPr/>
        </p:nvPicPr>
        <p:blipFill rotWithShape="1">
          <a:blip r:embed="rId3">
            <a:alphaModFix/>
          </a:blip>
          <a:srcRect t="5695"/>
          <a:stretch/>
        </p:blipFill>
        <p:spPr>
          <a:xfrm>
            <a:off x="2808025" y="130053"/>
            <a:ext cx="862249" cy="784922"/>
          </a:xfrm>
          <a:prstGeom prst="rect">
            <a:avLst/>
          </a:prstGeom>
          <a:noFill/>
          <a:ln>
            <a:noFill/>
          </a:ln>
        </p:spPr>
      </p:pic>
      <p:pic>
        <p:nvPicPr>
          <p:cNvPr id="11349" name="Google Shape;11349;p158"/>
          <p:cNvPicPr preferRelativeResize="0"/>
          <p:nvPr/>
        </p:nvPicPr>
        <p:blipFill rotWithShape="1">
          <a:blip r:embed="rId3">
            <a:alphaModFix/>
          </a:blip>
          <a:srcRect t="5695"/>
          <a:stretch/>
        </p:blipFill>
        <p:spPr>
          <a:xfrm>
            <a:off x="3616900" y="130053"/>
            <a:ext cx="862249" cy="784922"/>
          </a:xfrm>
          <a:prstGeom prst="rect">
            <a:avLst/>
          </a:prstGeom>
          <a:noFill/>
          <a:ln>
            <a:noFill/>
          </a:ln>
        </p:spPr>
      </p:pic>
      <p:pic>
        <p:nvPicPr>
          <p:cNvPr id="11350" name="Google Shape;11350;p158"/>
          <p:cNvPicPr preferRelativeResize="0"/>
          <p:nvPr/>
        </p:nvPicPr>
        <p:blipFill rotWithShape="1">
          <a:blip r:embed="rId3">
            <a:alphaModFix/>
          </a:blip>
          <a:srcRect t="5695"/>
          <a:stretch/>
        </p:blipFill>
        <p:spPr>
          <a:xfrm>
            <a:off x="4733050" y="130050"/>
            <a:ext cx="862249" cy="784927"/>
          </a:xfrm>
          <a:prstGeom prst="rect">
            <a:avLst/>
          </a:prstGeom>
          <a:noFill/>
          <a:ln>
            <a:noFill/>
          </a:ln>
        </p:spPr>
      </p:pic>
      <p:pic>
        <p:nvPicPr>
          <p:cNvPr id="11351" name="Google Shape;11351;p158"/>
          <p:cNvPicPr preferRelativeResize="0"/>
          <p:nvPr/>
        </p:nvPicPr>
        <p:blipFill rotWithShape="1">
          <a:blip r:embed="rId3">
            <a:alphaModFix/>
          </a:blip>
          <a:srcRect t="5695"/>
          <a:stretch/>
        </p:blipFill>
        <p:spPr>
          <a:xfrm>
            <a:off x="5532400" y="130053"/>
            <a:ext cx="862249" cy="784922"/>
          </a:xfrm>
          <a:prstGeom prst="rect">
            <a:avLst/>
          </a:prstGeom>
          <a:noFill/>
          <a:ln>
            <a:noFill/>
          </a:ln>
        </p:spPr>
      </p:pic>
      <p:pic>
        <p:nvPicPr>
          <p:cNvPr id="11352" name="Google Shape;11352;p158"/>
          <p:cNvPicPr preferRelativeResize="0"/>
          <p:nvPr/>
        </p:nvPicPr>
        <p:blipFill rotWithShape="1">
          <a:blip r:embed="rId3">
            <a:alphaModFix/>
          </a:blip>
          <a:srcRect t="5695"/>
          <a:stretch/>
        </p:blipFill>
        <p:spPr>
          <a:xfrm>
            <a:off x="6341275" y="130053"/>
            <a:ext cx="862249" cy="784922"/>
          </a:xfrm>
          <a:prstGeom prst="rect">
            <a:avLst/>
          </a:prstGeom>
          <a:noFill/>
          <a:ln>
            <a:noFill/>
          </a:ln>
        </p:spPr>
      </p:pic>
      <p:pic>
        <p:nvPicPr>
          <p:cNvPr id="11353" name="Google Shape;11353;p158"/>
          <p:cNvPicPr preferRelativeResize="0"/>
          <p:nvPr/>
        </p:nvPicPr>
        <p:blipFill rotWithShape="1">
          <a:blip r:embed="rId3">
            <a:alphaModFix/>
          </a:blip>
          <a:srcRect t="5695"/>
          <a:stretch/>
        </p:blipFill>
        <p:spPr>
          <a:xfrm>
            <a:off x="7150150" y="130053"/>
            <a:ext cx="862249" cy="784922"/>
          </a:xfrm>
          <a:prstGeom prst="rect">
            <a:avLst/>
          </a:prstGeom>
          <a:noFill/>
          <a:ln>
            <a:noFill/>
          </a:ln>
        </p:spPr>
      </p:pic>
      <p:cxnSp>
        <p:nvCxnSpPr>
          <p:cNvPr id="11354" name="Google Shape;11354;p158"/>
          <p:cNvCxnSpPr/>
          <p:nvPr/>
        </p:nvCxnSpPr>
        <p:spPr>
          <a:xfrm rot="10800000" flipH="1">
            <a:off x="1075075" y="2478625"/>
            <a:ext cx="7138200" cy="3300"/>
          </a:xfrm>
          <a:prstGeom prst="straightConnector1">
            <a:avLst/>
          </a:prstGeom>
          <a:noFill/>
          <a:ln w="9525" cap="flat" cmpd="sng">
            <a:solidFill>
              <a:schemeClr val="dk1"/>
            </a:solidFill>
            <a:prstDash val="solid"/>
            <a:round/>
            <a:headEnd type="none" w="med" len="med"/>
            <a:tailEnd type="triangle" w="med" len="med"/>
          </a:ln>
        </p:spPr>
      </p:cxnSp>
      <p:sp>
        <p:nvSpPr>
          <p:cNvPr id="11355" name="Google Shape;11355;p158"/>
          <p:cNvSpPr txBox="1"/>
          <p:nvPr/>
        </p:nvSpPr>
        <p:spPr>
          <a:xfrm>
            <a:off x="181287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Kernel #35</a:t>
            </a:r>
            <a:endParaRPr sz="1600">
              <a:latin typeface="Times New Roman"/>
              <a:ea typeface="Times New Roman"/>
              <a:cs typeface="Times New Roman"/>
              <a:sym typeface="Times New Roman"/>
            </a:endParaRPr>
          </a:p>
        </p:txBody>
      </p:sp>
      <p:sp>
        <p:nvSpPr>
          <p:cNvPr id="11356" name="Google Shape;11356;p158"/>
          <p:cNvSpPr txBox="1"/>
          <p:nvPr/>
        </p:nvSpPr>
        <p:spPr>
          <a:xfrm>
            <a:off x="5346125" y="2724388"/>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Kernel #48</a:t>
            </a:r>
            <a:endParaRPr sz="1600">
              <a:latin typeface="Times New Roman"/>
              <a:ea typeface="Times New Roman"/>
              <a:cs typeface="Times New Roman"/>
              <a:sym typeface="Times New Roman"/>
            </a:endParaRPr>
          </a:p>
        </p:txBody>
      </p:sp>
      <p:cxnSp>
        <p:nvCxnSpPr>
          <p:cNvPr id="11357" name="Google Shape;11357;p158"/>
          <p:cNvCxnSpPr/>
          <p:nvPr/>
        </p:nvCxnSpPr>
        <p:spPr>
          <a:xfrm>
            <a:off x="1074250" y="1739088"/>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58" name="Google Shape;11358;p158"/>
          <p:cNvCxnSpPr/>
          <p:nvPr/>
        </p:nvCxnSpPr>
        <p:spPr>
          <a:xfrm>
            <a:off x="1075075" y="888888"/>
            <a:ext cx="85200" cy="0"/>
          </a:xfrm>
          <a:prstGeom prst="straightConnector1">
            <a:avLst/>
          </a:prstGeom>
          <a:noFill/>
          <a:ln w="9525" cap="flat" cmpd="sng">
            <a:solidFill>
              <a:schemeClr val="dk1"/>
            </a:solidFill>
            <a:prstDash val="solid"/>
            <a:round/>
            <a:headEnd type="none" w="med" len="med"/>
            <a:tailEnd type="none" w="med" len="med"/>
          </a:ln>
        </p:spPr>
      </p:cxnSp>
      <p:sp>
        <p:nvSpPr>
          <p:cNvPr id="11359" name="Google Shape;11359;p158"/>
          <p:cNvSpPr txBox="1"/>
          <p:nvPr/>
        </p:nvSpPr>
        <p:spPr>
          <a:xfrm>
            <a:off x="725875" y="2281838"/>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11360" name="Google Shape;11360;p158"/>
          <p:cNvSpPr txBox="1"/>
          <p:nvPr/>
        </p:nvSpPr>
        <p:spPr>
          <a:xfrm rot="-5400000">
            <a:off x="-401250" y="1251613"/>
            <a:ext cx="2053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Times New Roman"/>
                <a:ea typeface="Times New Roman"/>
                <a:cs typeface="Times New Roman"/>
                <a:sym typeface="Times New Roman"/>
              </a:rPr>
              <a:t>Spectral  Power</a:t>
            </a:r>
            <a:endParaRPr sz="1600">
              <a:latin typeface="Times New Roman"/>
              <a:ea typeface="Times New Roman"/>
              <a:cs typeface="Times New Roman"/>
              <a:sym typeface="Times New Roman"/>
            </a:endParaRPr>
          </a:p>
        </p:txBody>
      </p:sp>
      <p:pic>
        <p:nvPicPr>
          <p:cNvPr id="11361" name="Google Shape;11361;p158"/>
          <p:cNvPicPr preferRelativeResize="0"/>
          <p:nvPr/>
        </p:nvPicPr>
        <p:blipFill>
          <a:blip r:embed="rId4">
            <a:alphaModFix/>
          </a:blip>
          <a:stretch>
            <a:fillRect/>
          </a:stretch>
        </p:blipFill>
        <p:spPr>
          <a:xfrm>
            <a:off x="8012395" y="12"/>
            <a:ext cx="297030" cy="964024"/>
          </a:xfrm>
          <a:prstGeom prst="rect">
            <a:avLst/>
          </a:prstGeom>
          <a:noFill/>
          <a:ln>
            <a:noFill/>
          </a:ln>
        </p:spPr>
      </p:pic>
      <p:sp>
        <p:nvSpPr>
          <p:cNvPr id="11362" name="Google Shape;11362;p158"/>
          <p:cNvSpPr txBox="1"/>
          <p:nvPr/>
        </p:nvSpPr>
        <p:spPr>
          <a:xfrm>
            <a:off x="1368825"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63" name="Google Shape;11363;p158"/>
          <p:cNvSpPr txBox="1"/>
          <p:nvPr/>
        </p:nvSpPr>
        <p:spPr>
          <a:xfrm>
            <a:off x="2179138" y="2437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64" name="Google Shape;11364;p158"/>
          <p:cNvSpPr txBox="1"/>
          <p:nvPr/>
        </p:nvSpPr>
        <p:spPr>
          <a:xfrm>
            <a:off x="2895650" y="2437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65" name="Google Shape;11365;p158"/>
          <p:cNvSpPr txBox="1"/>
          <p:nvPr/>
        </p:nvSpPr>
        <p:spPr>
          <a:xfrm>
            <a:off x="3525425" y="2437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66" name="Google Shape;11366;p158"/>
          <p:cNvSpPr txBox="1"/>
          <p:nvPr/>
        </p:nvSpPr>
        <p:spPr>
          <a:xfrm>
            <a:off x="4908275"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67" name="Google Shape;11367;p158"/>
          <p:cNvSpPr txBox="1"/>
          <p:nvPr/>
        </p:nvSpPr>
        <p:spPr>
          <a:xfrm>
            <a:off x="5712388" y="2437275"/>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368" name="Google Shape;11368;p158"/>
          <p:cNvSpPr txBox="1"/>
          <p:nvPr/>
        </p:nvSpPr>
        <p:spPr>
          <a:xfrm>
            <a:off x="6428900" y="2437275"/>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369" name="Google Shape;11369;p158"/>
          <p:cNvSpPr txBox="1"/>
          <p:nvPr/>
        </p:nvSpPr>
        <p:spPr>
          <a:xfrm>
            <a:off x="7058675" y="2437275"/>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sp>
        <p:nvSpPr>
          <p:cNvPr id="11370" name="Google Shape;11370;p158"/>
          <p:cNvSpPr/>
          <p:nvPr/>
        </p:nvSpPr>
        <p:spPr>
          <a:xfrm>
            <a:off x="8169000" y="13006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71" name="Google Shape;11371;p158"/>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sp>
        <p:nvSpPr>
          <p:cNvPr id="11372" name="Google Shape;11372;p158"/>
          <p:cNvSpPr/>
          <p:nvPr/>
        </p:nvSpPr>
        <p:spPr>
          <a:xfrm>
            <a:off x="7992175" y="1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158"/>
          <p:cNvSpPr txBox="1"/>
          <p:nvPr/>
        </p:nvSpPr>
        <p:spPr>
          <a:xfrm>
            <a:off x="8109150" y="2453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374" name="Google Shape;11374;p158"/>
          <p:cNvSpPr txBox="1"/>
          <p:nvPr/>
        </p:nvSpPr>
        <p:spPr>
          <a:xfrm>
            <a:off x="8109150" y="71486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375" name="Google Shape;11375;p158"/>
          <p:cNvSpPr/>
          <p:nvPr/>
        </p:nvSpPr>
        <p:spPr>
          <a:xfrm>
            <a:off x="8795700" y="3895025"/>
            <a:ext cx="166800" cy="3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76" name="Google Shape;11376;p158"/>
          <p:cNvCxnSpPr>
            <a:endCxn id="11375" idx="3"/>
          </p:cNvCxnSpPr>
          <p:nvPr/>
        </p:nvCxnSpPr>
        <p:spPr>
          <a:xfrm>
            <a:off x="8795700" y="4066775"/>
            <a:ext cx="16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380"/>
        <p:cNvGrpSpPr/>
        <p:nvPr/>
      </p:nvGrpSpPr>
      <p:grpSpPr>
        <a:xfrm>
          <a:off x="0" y="0"/>
          <a:ext cx="0" cy="0"/>
          <a:chOff x="0" y="0"/>
          <a:chExt cx="0" cy="0"/>
        </a:xfrm>
      </p:grpSpPr>
      <p:sp>
        <p:nvSpPr>
          <p:cNvPr id="11381" name="Google Shape;11381;p159"/>
          <p:cNvSpPr txBox="1"/>
          <p:nvPr/>
        </p:nvSpPr>
        <p:spPr>
          <a:xfrm>
            <a:off x="2595625" y="277585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0.5</a:t>
            </a:r>
            <a:endParaRPr sz="1300">
              <a:latin typeface="Times New Roman"/>
              <a:ea typeface="Times New Roman"/>
              <a:cs typeface="Times New Roman"/>
              <a:sym typeface="Times New Roman"/>
            </a:endParaRPr>
          </a:p>
        </p:txBody>
      </p:sp>
      <p:sp>
        <p:nvSpPr>
          <p:cNvPr id="11382" name="Google Shape;11382;p159"/>
          <p:cNvSpPr txBox="1"/>
          <p:nvPr/>
        </p:nvSpPr>
        <p:spPr>
          <a:xfrm>
            <a:off x="2631775" y="15873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1</a:t>
            </a:r>
            <a:endParaRPr sz="1300">
              <a:latin typeface="Times New Roman"/>
              <a:ea typeface="Times New Roman"/>
              <a:cs typeface="Times New Roman"/>
              <a:sym typeface="Times New Roman"/>
            </a:endParaRPr>
          </a:p>
        </p:txBody>
      </p:sp>
      <p:sp>
        <p:nvSpPr>
          <p:cNvPr id="11383" name="Google Shape;11383;p159"/>
          <p:cNvSpPr/>
          <p:nvPr/>
        </p:nvSpPr>
        <p:spPr>
          <a:xfrm>
            <a:off x="3451400" y="3283250"/>
            <a:ext cx="363900" cy="6819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159"/>
          <p:cNvSpPr/>
          <p:nvPr/>
        </p:nvSpPr>
        <p:spPr>
          <a:xfrm>
            <a:off x="4250750" y="2710875"/>
            <a:ext cx="363900" cy="12543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159"/>
          <p:cNvSpPr/>
          <p:nvPr/>
        </p:nvSpPr>
        <p:spPr>
          <a:xfrm>
            <a:off x="5059625" y="2376975"/>
            <a:ext cx="363900" cy="15879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159"/>
          <p:cNvSpPr/>
          <p:nvPr/>
        </p:nvSpPr>
        <p:spPr>
          <a:xfrm>
            <a:off x="5864250" y="2019250"/>
            <a:ext cx="363900" cy="19476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87" name="Google Shape;11387;p159"/>
          <p:cNvPicPr preferRelativeResize="0"/>
          <p:nvPr/>
        </p:nvPicPr>
        <p:blipFill rotWithShape="1">
          <a:blip r:embed="rId3">
            <a:alphaModFix/>
          </a:blip>
          <a:srcRect t="5695"/>
          <a:stretch/>
        </p:blipFill>
        <p:spPr>
          <a:xfrm>
            <a:off x="3196025" y="802363"/>
            <a:ext cx="862249" cy="784927"/>
          </a:xfrm>
          <a:prstGeom prst="rect">
            <a:avLst/>
          </a:prstGeom>
          <a:noFill/>
          <a:ln>
            <a:noFill/>
          </a:ln>
        </p:spPr>
      </p:pic>
      <p:cxnSp>
        <p:nvCxnSpPr>
          <p:cNvPr id="11388" name="Google Shape;11388;p159"/>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11389" name="Google Shape;11389;p159"/>
          <p:cNvPicPr preferRelativeResize="0"/>
          <p:nvPr/>
        </p:nvPicPr>
        <p:blipFill rotWithShape="1">
          <a:blip r:embed="rId3">
            <a:alphaModFix/>
          </a:blip>
          <a:srcRect t="5695"/>
          <a:stretch/>
        </p:blipFill>
        <p:spPr>
          <a:xfrm>
            <a:off x="4006350" y="802378"/>
            <a:ext cx="862249" cy="784922"/>
          </a:xfrm>
          <a:prstGeom prst="rect">
            <a:avLst/>
          </a:prstGeom>
          <a:noFill/>
          <a:ln>
            <a:noFill/>
          </a:ln>
        </p:spPr>
      </p:pic>
      <p:pic>
        <p:nvPicPr>
          <p:cNvPr id="11390" name="Google Shape;11390;p159"/>
          <p:cNvPicPr preferRelativeResize="0"/>
          <p:nvPr/>
        </p:nvPicPr>
        <p:blipFill rotWithShape="1">
          <a:blip r:embed="rId3">
            <a:alphaModFix/>
          </a:blip>
          <a:srcRect t="5695"/>
          <a:stretch/>
        </p:blipFill>
        <p:spPr>
          <a:xfrm>
            <a:off x="4810450" y="802378"/>
            <a:ext cx="862249" cy="784922"/>
          </a:xfrm>
          <a:prstGeom prst="rect">
            <a:avLst/>
          </a:prstGeom>
          <a:noFill/>
          <a:ln>
            <a:noFill/>
          </a:ln>
        </p:spPr>
      </p:pic>
      <p:pic>
        <p:nvPicPr>
          <p:cNvPr id="11391" name="Google Shape;11391;p159"/>
          <p:cNvPicPr preferRelativeResize="0"/>
          <p:nvPr/>
        </p:nvPicPr>
        <p:blipFill rotWithShape="1">
          <a:blip r:embed="rId3">
            <a:alphaModFix/>
          </a:blip>
          <a:srcRect t="5695"/>
          <a:stretch/>
        </p:blipFill>
        <p:spPr>
          <a:xfrm>
            <a:off x="5619325" y="802378"/>
            <a:ext cx="862249" cy="784922"/>
          </a:xfrm>
          <a:prstGeom prst="rect">
            <a:avLst/>
          </a:prstGeom>
          <a:noFill/>
          <a:ln>
            <a:noFill/>
          </a:ln>
        </p:spPr>
      </p:pic>
      <p:cxnSp>
        <p:nvCxnSpPr>
          <p:cNvPr id="11392" name="Google Shape;11392;p159"/>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11393" name="Google Shape;11393;p159"/>
          <p:cNvSpPr txBox="1"/>
          <p:nvPr/>
        </p:nvSpPr>
        <p:spPr>
          <a:xfrm>
            <a:off x="3718775" y="420775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Kernel #35</a:t>
            </a:r>
            <a:endParaRPr sz="1800">
              <a:latin typeface="Times New Roman"/>
              <a:ea typeface="Times New Roman"/>
              <a:cs typeface="Times New Roman"/>
              <a:sym typeface="Times New Roman"/>
            </a:endParaRPr>
          </a:p>
        </p:txBody>
      </p:sp>
      <p:cxnSp>
        <p:nvCxnSpPr>
          <p:cNvPr id="11394" name="Google Shape;11394;p159"/>
          <p:cNvCxnSpPr/>
          <p:nvPr/>
        </p:nvCxnSpPr>
        <p:spPr>
          <a:xfrm>
            <a:off x="2980975" y="297595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395" name="Google Shape;11395;p159"/>
          <p:cNvCxnSpPr/>
          <p:nvPr/>
        </p:nvCxnSpPr>
        <p:spPr>
          <a:xfrm>
            <a:off x="2980975" y="1787400"/>
            <a:ext cx="85200" cy="0"/>
          </a:xfrm>
          <a:prstGeom prst="straightConnector1">
            <a:avLst/>
          </a:prstGeom>
          <a:noFill/>
          <a:ln w="9525" cap="flat" cmpd="sng">
            <a:solidFill>
              <a:schemeClr val="dk1"/>
            </a:solidFill>
            <a:prstDash val="solid"/>
            <a:round/>
            <a:headEnd type="none" w="med" len="med"/>
            <a:tailEnd type="none" w="med" len="med"/>
          </a:ln>
        </p:spPr>
      </p:cxnSp>
      <p:sp>
        <p:nvSpPr>
          <p:cNvPr id="11396" name="Google Shape;11396;p159"/>
          <p:cNvSpPr txBox="1"/>
          <p:nvPr/>
        </p:nvSpPr>
        <p:spPr>
          <a:xfrm>
            <a:off x="2631775" y="3765200"/>
            <a:ext cx="434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0</a:t>
            </a:r>
            <a:endParaRPr sz="1300">
              <a:latin typeface="Times New Roman"/>
              <a:ea typeface="Times New Roman"/>
              <a:cs typeface="Times New Roman"/>
              <a:sym typeface="Times New Roman"/>
            </a:endParaRPr>
          </a:p>
        </p:txBody>
      </p:sp>
      <p:sp>
        <p:nvSpPr>
          <p:cNvPr id="11397" name="Google Shape;11397;p159"/>
          <p:cNvSpPr txBox="1"/>
          <p:nvPr/>
        </p:nvSpPr>
        <p:spPr>
          <a:xfrm rot="-5400000">
            <a:off x="1479275" y="2340900"/>
            <a:ext cx="2053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Times New Roman"/>
                <a:ea typeface="Times New Roman"/>
                <a:cs typeface="Times New Roman"/>
                <a:sym typeface="Times New Roman"/>
              </a:rPr>
              <a:t>Spectral  Power</a:t>
            </a:r>
            <a:endParaRPr sz="1800">
              <a:latin typeface="Times New Roman"/>
              <a:ea typeface="Times New Roman"/>
              <a:cs typeface="Times New Roman"/>
              <a:sym typeface="Times New Roman"/>
            </a:endParaRPr>
          </a:p>
        </p:txBody>
      </p:sp>
      <p:sp>
        <p:nvSpPr>
          <p:cNvPr id="11398" name="Google Shape;11398;p159"/>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399" name="Google Shape;11399;p159"/>
          <p:cNvSpPr txBox="1"/>
          <p:nvPr/>
        </p:nvSpPr>
        <p:spPr>
          <a:xfrm>
            <a:off x="41815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400" name="Google Shape;11400;p159"/>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401" name="Google Shape;11401;p159"/>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11402" name="Google Shape;11402;p159"/>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03" name="Google Shape;11403;p159"/>
          <p:cNvCxnSpPr>
            <a:stCxn id="11404" idx="1"/>
            <a:endCxn id="11404"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05" name="Google Shape;11405;p159"/>
          <p:cNvPicPr preferRelativeResize="0"/>
          <p:nvPr/>
        </p:nvPicPr>
        <p:blipFill>
          <a:blip r:embed="rId4">
            <a:alphaModFix/>
          </a:blip>
          <a:stretch>
            <a:fillRect/>
          </a:stretch>
        </p:blipFill>
        <p:spPr>
          <a:xfrm>
            <a:off x="6445095" y="691162"/>
            <a:ext cx="297030" cy="964024"/>
          </a:xfrm>
          <a:prstGeom prst="rect">
            <a:avLst/>
          </a:prstGeom>
          <a:noFill/>
          <a:ln>
            <a:noFill/>
          </a:ln>
        </p:spPr>
      </p:pic>
      <p:sp>
        <p:nvSpPr>
          <p:cNvPr id="11406" name="Google Shape;11406;p159"/>
          <p:cNvSpPr/>
          <p:nvPr/>
        </p:nvSpPr>
        <p:spPr>
          <a:xfrm>
            <a:off x="6601700" y="821213"/>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159"/>
          <p:cNvSpPr/>
          <p:nvPr/>
        </p:nvSpPr>
        <p:spPr>
          <a:xfrm>
            <a:off x="6424875" y="691163"/>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159"/>
          <p:cNvSpPr txBox="1"/>
          <p:nvPr/>
        </p:nvSpPr>
        <p:spPr>
          <a:xfrm>
            <a:off x="6541850" y="715688"/>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09" name="Google Shape;11409;p159"/>
          <p:cNvSpPr txBox="1"/>
          <p:nvPr/>
        </p:nvSpPr>
        <p:spPr>
          <a:xfrm>
            <a:off x="6541850" y="1406013"/>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413"/>
        <p:cNvGrpSpPr/>
        <p:nvPr/>
      </p:nvGrpSpPr>
      <p:grpSpPr>
        <a:xfrm>
          <a:off x="0" y="0"/>
          <a:ext cx="0" cy="0"/>
          <a:chOff x="0" y="0"/>
          <a:chExt cx="0" cy="0"/>
        </a:xfrm>
      </p:grpSpPr>
      <p:pic>
        <p:nvPicPr>
          <p:cNvPr id="11414" name="Google Shape;11414;p160"/>
          <p:cNvPicPr preferRelativeResize="0"/>
          <p:nvPr/>
        </p:nvPicPr>
        <p:blipFill rotWithShape="1">
          <a:blip r:embed="rId3">
            <a:alphaModFix/>
          </a:blip>
          <a:srcRect t="5695"/>
          <a:stretch/>
        </p:blipFill>
        <p:spPr>
          <a:xfrm>
            <a:off x="3205263" y="1183325"/>
            <a:ext cx="862249" cy="784927"/>
          </a:xfrm>
          <a:prstGeom prst="rect">
            <a:avLst/>
          </a:prstGeom>
          <a:noFill/>
          <a:ln>
            <a:noFill/>
          </a:ln>
        </p:spPr>
      </p:pic>
      <p:cxnSp>
        <p:nvCxnSpPr>
          <p:cNvPr id="11415" name="Google Shape;11415;p160"/>
          <p:cNvCxnSpPr/>
          <p:nvPr/>
        </p:nvCxnSpPr>
        <p:spPr>
          <a:xfrm>
            <a:off x="2973225" y="1025525"/>
            <a:ext cx="7800" cy="2939700"/>
          </a:xfrm>
          <a:prstGeom prst="straightConnector1">
            <a:avLst/>
          </a:prstGeom>
          <a:noFill/>
          <a:ln w="9525" cap="flat" cmpd="sng">
            <a:solidFill>
              <a:schemeClr val="dk1"/>
            </a:solidFill>
            <a:prstDash val="solid"/>
            <a:round/>
            <a:headEnd type="triangle" w="med" len="med"/>
            <a:tailEnd type="none" w="med" len="med"/>
          </a:ln>
        </p:spPr>
      </p:cxnSp>
      <p:pic>
        <p:nvPicPr>
          <p:cNvPr id="11416" name="Google Shape;11416;p160"/>
          <p:cNvPicPr preferRelativeResize="0"/>
          <p:nvPr/>
        </p:nvPicPr>
        <p:blipFill rotWithShape="1">
          <a:blip r:embed="rId3">
            <a:alphaModFix/>
          </a:blip>
          <a:srcRect t="5695"/>
          <a:stretch/>
        </p:blipFill>
        <p:spPr>
          <a:xfrm>
            <a:off x="4015588" y="1183340"/>
            <a:ext cx="862249" cy="784922"/>
          </a:xfrm>
          <a:prstGeom prst="rect">
            <a:avLst/>
          </a:prstGeom>
          <a:noFill/>
          <a:ln>
            <a:noFill/>
          </a:ln>
        </p:spPr>
      </p:pic>
      <p:pic>
        <p:nvPicPr>
          <p:cNvPr id="11417" name="Google Shape;11417;p160"/>
          <p:cNvPicPr preferRelativeResize="0"/>
          <p:nvPr/>
        </p:nvPicPr>
        <p:blipFill rotWithShape="1">
          <a:blip r:embed="rId3">
            <a:alphaModFix/>
          </a:blip>
          <a:srcRect t="5695"/>
          <a:stretch/>
        </p:blipFill>
        <p:spPr>
          <a:xfrm>
            <a:off x="4819688" y="1183340"/>
            <a:ext cx="862249" cy="784922"/>
          </a:xfrm>
          <a:prstGeom prst="rect">
            <a:avLst/>
          </a:prstGeom>
          <a:noFill/>
          <a:ln>
            <a:noFill/>
          </a:ln>
        </p:spPr>
      </p:pic>
      <p:pic>
        <p:nvPicPr>
          <p:cNvPr id="11418" name="Google Shape;11418;p160"/>
          <p:cNvPicPr preferRelativeResize="0"/>
          <p:nvPr/>
        </p:nvPicPr>
        <p:blipFill rotWithShape="1">
          <a:blip r:embed="rId3">
            <a:alphaModFix/>
          </a:blip>
          <a:srcRect t="5695"/>
          <a:stretch/>
        </p:blipFill>
        <p:spPr>
          <a:xfrm>
            <a:off x="5628563" y="1183340"/>
            <a:ext cx="862249" cy="784922"/>
          </a:xfrm>
          <a:prstGeom prst="rect">
            <a:avLst/>
          </a:prstGeom>
          <a:noFill/>
          <a:ln>
            <a:noFill/>
          </a:ln>
        </p:spPr>
      </p:pic>
      <p:cxnSp>
        <p:nvCxnSpPr>
          <p:cNvPr id="11419" name="Google Shape;11419;p160"/>
          <p:cNvCxnSpPr/>
          <p:nvPr/>
        </p:nvCxnSpPr>
        <p:spPr>
          <a:xfrm>
            <a:off x="2980975" y="3965288"/>
            <a:ext cx="4054500" cy="1500"/>
          </a:xfrm>
          <a:prstGeom prst="straightConnector1">
            <a:avLst/>
          </a:prstGeom>
          <a:noFill/>
          <a:ln w="9525" cap="flat" cmpd="sng">
            <a:solidFill>
              <a:schemeClr val="dk1"/>
            </a:solidFill>
            <a:prstDash val="solid"/>
            <a:round/>
            <a:headEnd type="none" w="med" len="med"/>
            <a:tailEnd type="triangle" w="med" len="med"/>
          </a:ln>
        </p:spPr>
      </p:cxnSp>
      <p:sp>
        <p:nvSpPr>
          <p:cNvPr id="11420" name="Google Shape;11420;p160"/>
          <p:cNvSpPr txBox="1"/>
          <p:nvPr/>
        </p:nvSpPr>
        <p:spPr>
          <a:xfrm>
            <a:off x="1875175" y="13680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11421" name="Google Shape;11421;p160"/>
          <p:cNvCxnSpPr/>
          <p:nvPr/>
        </p:nvCxnSpPr>
        <p:spPr>
          <a:xfrm>
            <a:off x="2980975" y="2474513"/>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22" name="Google Shape;11422;p160"/>
          <p:cNvCxnSpPr/>
          <p:nvPr/>
        </p:nvCxnSpPr>
        <p:spPr>
          <a:xfrm>
            <a:off x="2980975" y="1575800"/>
            <a:ext cx="85200" cy="0"/>
          </a:xfrm>
          <a:prstGeom prst="straightConnector1">
            <a:avLst/>
          </a:prstGeom>
          <a:noFill/>
          <a:ln w="9525" cap="flat" cmpd="sng">
            <a:solidFill>
              <a:schemeClr val="dk1"/>
            </a:solidFill>
            <a:prstDash val="solid"/>
            <a:round/>
            <a:headEnd type="none" w="med" len="med"/>
            <a:tailEnd type="none" w="med" len="med"/>
          </a:ln>
        </p:spPr>
      </p:cxnSp>
      <p:sp>
        <p:nvSpPr>
          <p:cNvPr id="11423" name="Google Shape;11423;p160"/>
          <p:cNvSpPr txBox="1"/>
          <p:nvPr/>
        </p:nvSpPr>
        <p:spPr>
          <a:xfrm>
            <a:off x="3371250"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No</a:t>
            </a:r>
            <a:endParaRPr>
              <a:latin typeface="Times New Roman"/>
              <a:ea typeface="Times New Roman"/>
              <a:cs typeface="Times New Roman"/>
              <a:sym typeface="Times New Roman"/>
            </a:endParaRPr>
          </a:p>
        </p:txBody>
      </p:sp>
      <p:sp>
        <p:nvSpPr>
          <p:cNvPr id="11424" name="Google Shape;11424;p160"/>
          <p:cNvSpPr txBox="1"/>
          <p:nvPr/>
        </p:nvSpPr>
        <p:spPr>
          <a:xfrm>
            <a:off x="4183063" y="392065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Low</a:t>
            </a:r>
            <a:endParaRPr>
              <a:latin typeface="Times New Roman"/>
              <a:ea typeface="Times New Roman"/>
              <a:cs typeface="Times New Roman"/>
              <a:sym typeface="Times New Roman"/>
            </a:endParaRPr>
          </a:p>
        </p:txBody>
      </p:sp>
      <p:sp>
        <p:nvSpPr>
          <p:cNvPr id="11425" name="Google Shape;11425;p160"/>
          <p:cNvSpPr txBox="1"/>
          <p:nvPr/>
        </p:nvSpPr>
        <p:spPr>
          <a:xfrm>
            <a:off x="4898075" y="392065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p:txBody>
      </p:sp>
      <p:sp>
        <p:nvSpPr>
          <p:cNvPr id="11426" name="Google Shape;11426;p160"/>
          <p:cNvSpPr txBox="1"/>
          <p:nvPr/>
        </p:nvSpPr>
        <p:spPr>
          <a:xfrm>
            <a:off x="5527850" y="392065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Times New Roman"/>
                <a:ea typeface="Times New Roman"/>
                <a:cs typeface="Times New Roman"/>
                <a:sym typeface="Times New Roman"/>
              </a:rPr>
              <a:t>Intolerable</a:t>
            </a:r>
            <a:endParaRPr>
              <a:latin typeface="Times New Roman"/>
              <a:ea typeface="Times New Roman"/>
              <a:cs typeface="Times New Roman"/>
              <a:sym typeface="Times New Roman"/>
            </a:endParaRPr>
          </a:p>
        </p:txBody>
      </p:sp>
      <p:cxnSp>
        <p:nvCxnSpPr>
          <p:cNvPr id="11427" name="Google Shape;11427;p160"/>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28" name="Google Shape;11428;p160"/>
          <p:cNvCxnSpPr>
            <a:stCxn id="11429" idx="1"/>
            <a:endCxn id="11429"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30" name="Google Shape;11430;p160"/>
          <p:cNvPicPr preferRelativeResize="0"/>
          <p:nvPr/>
        </p:nvPicPr>
        <p:blipFill>
          <a:blip r:embed="rId4">
            <a:alphaModFix/>
          </a:blip>
          <a:stretch>
            <a:fillRect/>
          </a:stretch>
        </p:blipFill>
        <p:spPr>
          <a:xfrm>
            <a:off x="6454332" y="1072125"/>
            <a:ext cx="297030" cy="964024"/>
          </a:xfrm>
          <a:prstGeom prst="rect">
            <a:avLst/>
          </a:prstGeom>
          <a:noFill/>
          <a:ln>
            <a:noFill/>
          </a:ln>
        </p:spPr>
      </p:pic>
      <p:sp>
        <p:nvSpPr>
          <p:cNvPr id="11431" name="Google Shape;11431;p160"/>
          <p:cNvSpPr/>
          <p:nvPr/>
        </p:nvSpPr>
        <p:spPr>
          <a:xfrm>
            <a:off x="6610938" y="120217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160"/>
          <p:cNvSpPr/>
          <p:nvPr/>
        </p:nvSpPr>
        <p:spPr>
          <a:xfrm>
            <a:off x="6434113" y="1072125"/>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160"/>
          <p:cNvSpPr txBox="1"/>
          <p:nvPr/>
        </p:nvSpPr>
        <p:spPr>
          <a:xfrm>
            <a:off x="6551088" y="10966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34" name="Google Shape;11434;p160"/>
          <p:cNvSpPr txBox="1"/>
          <p:nvPr/>
        </p:nvSpPr>
        <p:spPr>
          <a:xfrm>
            <a:off x="6551088" y="178697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35" name="Google Shape;11435;p160"/>
          <p:cNvPicPr preferRelativeResize="0"/>
          <p:nvPr/>
        </p:nvPicPr>
        <p:blipFill rotWithShape="1">
          <a:blip r:embed="rId3">
            <a:alphaModFix/>
          </a:blip>
          <a:srcRect t="5695"/>
          <a:stretch/>
        </p:blipFill>
        <p:spPr>
          <a:xfrm>
            <a:off x="3205250" y="2103300"/>
            <a:ext cx="862249" cy="784927"/>
          </a:xfrm>
          <a:prstGeom prst="rect">
            <a:avLst/>
          </a:prstGeom>
          <a:noFill/>
          <a:ln>
            <a:noFill/>
          </a:ln>
        </p:spPr>
      </p:pic>
      <p:pic>
        <p:nvPicPr>
          <p:cNvPr id="11436" name="Google Shape;11436;p160"/>
          <p:cNvPicPr preferRelativeResize="0"/>
          <p:nvPr/>
        </p:nvPicPr>
        <p:blipFill rotWithShape="1">
          <a:blip r:embed="rId3">
            <a:alphaModFix/>
          </a:blip>
          <a:srcRect t="5695"/>
          <a:stretch/>
        </p:blipFill>
        <p:spPr>
          <a:xfrm>
            <a:off x="4015575" y="2103315"/>
            <a:ext cx="862249" cy="784922"/>
          </a:xfrm>
          <a:prstGeom prst="rect">
            <a:avLst/>
          </a:prstGeom>
          <a:noFill/>
          <a:ln>
            <a:noFill/>
          </a:ln>
        </p:spPr>
      </p:pic>
      <p:pic>
        <p:nvPicPr>
          <p:cNvPr id="11437" name="Google Shape;11437;p160"/>
          <p:cNvPicPr preferRelativeResize="0"/>
          <p:nvPr/>
        </p:nvPicPr>
        <p:blipFill rotWithShape="1">
          <a:blip r:embed="rId3">
            <a:alphaModFix/>
          </a:blip>
          <a:srcRect t="5695"/>
          <a:stretch/>
        </p:blipFill>
        <p:spPr>
          <a:xfrm>
            <a:off x="4819675" y="2103315"/>
            <a:ext cx="862249" cy="784922"/>
          </a:xfrm>
          <a:prstGeom prst="rect">
            <a:avLst/>
          </a:prstGeom>
          <a:noFill/>
          <a:ln>
            <a:noFill/>
          </a:ln>
        </p:spPr>
      </p:pic>
      <p:pic>
        <p:nvPicPr>
          <p:cNvPr id="11438" name="Google Shape;11438;p160"/>
          <p:cNvPicPr preferRelativeResize="0"/>
          <p:nvPr/>
        </p:nvPicPr>
        <p:blipFill rotWithShape="1">
          <a:blip r:embed="rId3">
            <a:alphaModFix/>
          </a:blip>
          <a:srcRect t="5695"/>
          <a:stretch/>
        </p:blipFill>
        <p:spPr>
          <a:xfrm>
            <a:off x="5628550" y="2103315"/>
            <a:ext cx="862249" cy="784922"/>
          </a:xfrm>
          <a:prstGeom prst="rect">
            <a:avLst/>
          </a:prstGeom>
          <a:noFill/>
          <a:ln>
            <a:noFill/>
          </a:ln>
        </p:spPr>
      </p:pic>
      <p:pic>
        <p:nvPicPr>
          <p:cNvPr id="11439" name="Google Shape;11439;p160"/>
          <p:cNvPicPr preferRelativeResize="0"/>
          <p:nvPr/>
        </p:nvPicPr>
        <p:blipFill>
          <a:blip r:embed="rId4">
            <a:alphaModFix/>
          </a:blip>
          <a:stretch>
            <a:fillRect/>
          </a:stretch>
        </p:blipFill>
        <p:spPr>
          <a:xfrm>
            <a:off x="6454320" y="1992100"/>
            <a:ext cx="297030" cy="964024"/>
          </a:xfrm>
          <a:prstGeom prst="rect">
            <a:avLst/>
          </a:prstGeom>
          <a:noFill/>
          <a:ln>
            <a:noFill/>
          </a:ln>
        </p:spPr>
      </p:pic>
      <p:sp>
        <p:nvSpPr>
          <p:cNvPr id="11440" name="Google Shape;11440;p160"/>
          <p:cNvSpPr/>
          <p:nvPr/>
        </p:nvSpPr>
        <p:spPr>
          <a:xfrm>
            <a:off x="6610925" y="2122150"/>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160"/>
          <p:cNvSpPr/>
          <p:nvPr/>
        </p:nvSpPr>
        <p:spPr>
          <a:xfrm>
            <a:off x="6434100" y="1992100"/>
            <a:ext cx="221100" cy="15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160"/>
          <p:cNvSpPr txBox="1"/>
          <p:nvPr/>
        </p:nvSpPr>
        <p:spPr>
          <a:xfrm>
            <a:off x="6551075" y="20166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43" name="Google Shape;11443;p160"/>
          <p:cNvSpPr txBox="1"/>
          <p:nvPr/>
        </p:nvSpPr>
        <p:spPr>
          <a:xfrm>
            <a:off x="6551075" y="270695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44" name="Google Shape;11444;p160"/>
          <p:cNvPicPr preferRelativeResize="0"/>
          <p:nvPr/>
        </p:nvPicPr>
        <p:blipFill rotWithShape="1">
          <a:blip r:embed="rId3">
            <a:alphaModFix/>
          </a:blip>
          <a:srcRect t="5695"/>
          <a:stretch/>
        </p:blipFill>
        <p:spPr>
          <a:xfrm>
            <a:off x="3205263" y="3023275"/>
            <a:ext cx="862249" cy="784927"/>
          </a:xfrm>
          <a:prstGeom prst="rect">
            <a:avLst/>
          </a:prstGeom>
          <a:noFill/>
          <a:ln>
            <a:noFill/>
          </a:ln>
        </p:spPr>
      </p:pic>
      <p:pic>
        <p:nvPicPr>
          <p:cNvPr id="11445" name="Google Shape;11445;p160"/>
          <p:cNvPicPr preferRelativeResize="0"/>
          <p:nvPr/>
        </p:nvPicPr>
        <p:blipFill rotWithShape="1">
          <a:blip r:embed="rId3">
            <a:alphaModFix/>
          </a:blip>
          <a:srcRect t="5695"/>
          <a:stretch/>
        </p:blipFill>
        <p:spPr>
          <a:xfrm>
            <a:off x="4015588" y="3023290"/>
            <a:ext cx="862249" cy="784922"/>
          </a:xfrm>
          <a:prstGeom prst="rect">
            <a:avLst/>
          </a:prstGeom>
          <a:noFill/>
          <a:ln>
            <a:noFill/>
          </a:ln>
        </p:spPr>
      </p:pic>
      <p:pic>
        <p:nvPicPr>
          <p:cNvPr id="11446" name="Google Shape;11446;p160"/>
          <p:cNvPicPr preferRelativeResize="0"/>
          <p:nvPr/>
        </p:nvPicPr>
        <p:blipFill rotWithShape="1">
          <a:blip r:embed="rId3">
            <a:alphaModFix/>
          </a:blip>
          <a:srcRect t="5695"/>
          <a:stretch/>
        </p:blipFill>
        <p:spPr>
          <a:xfrm>
            <a:off x="4819688" y="3023290"/>
            <a:ext cx="862249" cy="784922"/>
          </a:xfrm>
          <a:prstGeom prst="rect">
            <a:avLst/>
          </a:prstGeom>
          <a:noFill/>
          <a:ln>
            <a:noFill/>
          </a:ln>
        </p:spPr>
      </p:pic>
      <p:pic>
        <p:nvPicPr>
          <p:cNvPr id="11447" name="Google Shape;11447;p160"/>
          <p:cNvPicPr preferRelativeResize="0"/>
          <p:nvPr/>
        </p:nvPicPr>
        <p:blipFill rotWithShape="1">
          <a:blip r:embed="rId3">
            <a:alphaModFix/>
          </a:blip>
          <a:srcRect t="5695"/>
          <a:stretch/>
        </p:blipFill>
        <p:spPr>
          <a:xfrm>
            <a:off x="5628563" y="3023290"/>
            <a:ext cx="862249" cy="784922"/>
          </a:xfrm>
          <a:prstGeom prst="rect">
            <a:avLst/>
          </a:prstGeom>
          <a:noFill/>
          <a:ln>
            <a:noFill/>
          </a:ln>
        </p:spPr>
      </p:pic>
      <p:pic>
        <p:nvPicPr>
          <p:cNvPr id="11448" name="Google Shape;11448;p160"/>
          <p:cNvPicPr preferRelativeResize="0"/>
          <p:nvPr/>
        </p:nvPicPr>
        <p:blipFill>
          <a:blip r:embed="rId4">
            <a:alphaModFix/>
          </a:blip>
          <a:stretch>
            <a:fillRect/>
          </a:stretch>
        </p:blipFill>
        <p:spPr>
          <a:xfrm>
            <a:off x="6454332" y="2912075"/>
            <a:ext cx="297030" cy="964024"/>
          </a:xfrm>
          <a:prstGeom prst="rect">
            <a:avLst/>
          </a:prstGeom>
          <a:noFill/>
          <a:ln>
            <a:noFill/>
          </a:ln>
        </p:spPr>
      </p:pic>
      <p:sp>
        <p:nvSpPr>
          <p:cNvPr id="11449" name="Google Shape;11449;p160"/>
          <p:cNvSpPr/>
          <p:nvPr/>
        </p:nvSpPr>
        <p:spPr>
          <a:xfrm>
            <a:off x="6610938" y="3042125"/>
            <a:ext cx="140400" cy="81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160"/>
          <p:cNvSpPr txBox="1"/>
          <p:nvPr/>
        </p:nvSpPr>
        <p:spPr>
          <a:xfrm>
            <a:off x="6551088" y="2936600"/>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51" name="Google Shape;11451;p160"/>
          <p:cNvSpPr txBox="1"/>
          <p:nvPr/>
        </p:nvSpPr>
        <p:spPr>
          <a:xfrm>
            <a:off x="6551088" y="3626925"/>
            <a:ext cx="260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452" name="Google Shape;11452;p160"/>
          <p:cNvSpPr txBox="1"/>
          <p:nvPr/>
        </p:nvSpPr>
        <p:spPr>
          <a:xfrm>
            <a:off x="1875175" y="226635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11453" name="Google Shape;11453;p160"/>
          <p:cNvCxnSpPr/>
          <p:nvPr/>
        </p:nvCxnSpPr>
        <p:spPr>
          <a:xfrm>
            <a:off x="2980975" y="3416150"/>
            <a:ext cx="85200" cy="0"/>
          </a:xfrm>
          <a:prstGeom prst="straightConnector1">
            <a:avLst/>
          </a:prstGeom>
          <a:noFill/>
          <a:ln w="9525" cap="flat" cmpd="sng">
            <a:solidFill>
              <a:schemeClr val="dk1"/>
            </a:solidFill>
            <a:prstDash val="solid"/>
            <a:round/>
            <a:headEnd type="none" w="med" len="med"/>
            <a:tailEnd type="none" w="med" len="med"/>
          </a:ln>
        </p:spPr>
      </p:cxnSp>
      <p:sp>
        <p:nvSpPr>
          <p:cNvPr id="11454" name="Google Shape;11454;p160"/>
          <p:cNvSpPr txBox="1"/>
          <p:nvPr/>
        </p:nvSpPr>
        <p:spPr>
          <a:xfrm>
            <a:off x="1875175" y="32080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11455" name="Google Shape;11455;p160"/>
          <p:cNvSpPr txBox="1"/>
          <p:nvPr/>
        </p:nvSpPr>
        <p:spPr>
          <a:xfrm>
            <a:off x="1875225" y="3208400"/>
            <a:ext cx="1105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11456" name="Google Shape;11456;p160"/>
          <p:cNvCxnSpPr/>
          <p:nvPr/>
        </p:nvCxnSpPr>
        <p:spPr>
          <a:xfrm rot="5400000">
            <a:off x="358455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57" name="Google Shape;11457;p160"/>
          <p:cNvCxnSpPr/>
          <p:nvPr/>
        </p:nvCxnSpPr>
        <p:spPr>
          <a:xfrm rot="5400000">
            <a:off x="4404113"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58" name="Google Shape;11458;p160"/>
          <p:cNvCxnSpPr/>
          <p:nvPr/>
        </p:nvCxnSpPr>
        <p:spPr>
          <a:xfrm rot="5400000">
            <a:off x="5208200" y="3918700"/>
            <a:ext cx="85200" cy="0"/>
          </a:xfrm>
          <a:prstGeom prst="straightConnector1">
            <a:avLst/>
          </a:prstGeom>
          <a:noFill/>
          <a:ln w="9525" cap="flat" cmpd="sng">
            <a:solidFill>
              <a:schemeClr val="dk1"/>
            </a:solidFill>
            <a:prstDash val="solid"/>
            <a:round/>
            <a:headEnd type="none" w="med" len="med"/>
            <a:tailEnd type="none" w="med" len="med"/>
          </a:ln>
        </p:spPr>
      </p:cxnSp>
      <p:cxnSp>
        <p:nvCxnSpPr>
          <p:cNvPr id="11459" name="Google Shape;11459;p160"/>
          <p:cNvCxnSpPr/>
          <p:nvPr/>
        </p:nvCxnSpPr>
        <p:spPr>
          <a:xfrm rot="5400000">
            <a:off x="6017088" y="3918700"/>
            <a:ext cx="85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1424168" y="197493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1424168" y="224241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275822" y="213292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rot="10800000" flipH="1">
            <a:off x="7814622" y="239827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txBox="1"/>
          <p:nvPr/>
        </p:nvSpPr>
        <p:spPr>
          <a:xfrm>
            <a:off x="441325" y="22932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41178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01036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23609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23609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21017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baseline="30000"/>
              <a:t>[1</a:t>
            </a:r>
            <a:r>
              <a:rPr lang="en" sz="1100">
                <a:solidFill>
                  <a:srgbClr val="000000"/>
                </a:solidFill>
              </a:rPr>
              <a:t>a</a:t>
            </a:r>
            <a:r>
              <a:rPr lang="en" sz="1100" baseline="30000">
                <a:solidFill>
                  <a:srgbClr val="000000"/>
                </a:solidFill>
              </a:rPr>
              <a:t>]</a:t>
            </a:r>
            <a:r>
              <a:rPr lang="en" sz="1100" baseline="-25000">
                <a:solidFill>
                  <a:srgbClr val="000000"/>
                </a:solidFill>
              </a:rPr>
              <a:t>1</a:t>
            </a:r>
            <a:endParaRPr sz="1200" baseline="-250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[1]</a:t>
            </a:r>
            <a:r>
              <a:rPr lang="en" sz="1100" baseline="-250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1</a:t>
            </a:r>
            <a:endParaRPr sz="1200" baseline="-250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[2]</a:t>
            </a:r>
            <a:r>
              <a:rPr lang="en" sz="1100" baseline="-250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1</a:t>
            </a:r>
            <a:endParaRPr sz="1200" baseline="-250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100">
                <a:solidFill>
                  <a:srgbClr val="000000"/>
                </a:solidFill>
              </a:rPr>
              <a:t>a</a:t>
            </a:r>
            <a:r>
              <a:rPr lang="en" sz="1100" baseline="30000">
                <a:solidFill>
                  <a:srgbClr val="000000"/>
                </a:solidFill>
              </a:rPr>
              <a:t>[3]</a:t>
            </a:r>
            <a:r>
              <a:rPr lang="en" sz="1100" baseline="-250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50991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424168" y="277740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1424168" y="30448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1424168" y="324679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7" name="Google Shape;737;p27"/>
          <p:cNvCxnSpPr>
            <a:endCxn id="723" idx="2"/>
          </p:cNvCxnSpPr>
          <p:nvPr/>
        </p:nvCxnSpPr>
        <p:spPr>
          <a:xfrm rot="10800000" flipH="1">
            <a:off x="1510008" y="123609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176582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176582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176582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23621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03331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00913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00913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23621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04741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27661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30080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23611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04750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54411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56830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23618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04750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278448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283578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278449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04727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278449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10327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23607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04727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278467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30517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2360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2360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2360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2362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0474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0474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0474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2362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0474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27845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27845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2360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04728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281168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02008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21839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21839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21839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21839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21851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02971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02971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02971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21853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02973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276683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276683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21839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02958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279398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00238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41176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45117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21576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463"/>
        <p:cNvGrpSpPr/>
        <p:nvPr/>
      </p:nvGrpSpPr>
      <p:grpSpPr>
        <a:xfrm>
          <a:off x="0" y="0"/>
          <a:ext cx="0" cy="0"/>
          <a:chOff x="0" y="0"/>
          <a:chExt cx="0" cy="0"/>
        </a:xfrm>
      </p:grpSpPr>
      <p:pic>
        <p:nvPicPr>
          <p:cNvPr id="11464" name="Google Shape;11464;p161"/>
          <p:cNvPicPr preferRelativeResize="0"/>
          <p:nvPr/>
        </p:nvPicPr>
        <p:blipFill rotWithShape="1">
          <a:blip r:embed="rId3">
            <a:alphaModFix/>
          </a:blip>
          <a:srcRect t="5695"/>
          <a:stretch/>
        </p:blipFill>
        <p:spPr>
          <a:xfrm>
            <a:off x="3143661" y="103813"/>
            <a:ext cx="827607" cy="732764"/>
          </a:xfrm>
          <a:prstGeom prst="rect">
            <a:avLst/>
          </a:prstGeom>
          <a:noFill/>
          <a:ln>
            <a:noFill/>
          </a:ln>
        </p:spPr>
      </p:pic>
      <p:cxnSp>
        <p:nvCxnSpPr>
          <p:cNvPr id="11465" name="Google Shape;11465;p161"/>
          <p:cNvCxnSpPr/>
          <p:nvPr/>
        </p:nvCxnSpPr>
        <p:spPr>
          <a:xfrm>
            <a:off x="2929850" y="317400"/>
            <a:ext cx="8100" cy="4256400"/>
          </a:xfrm>
          <a:prstGeom prst="straightConnector1">
            <a:avLst/>
          </a:prstGeom>
          <a:noFill/>
          <a:ln w="9525" cap="flat" cmpd="sng">
            <a:solidFill>
              <a:schemeClr val="dk1"/>
            </a:solidFill>
            <a:prstDash val="solid"/>
            <a:round/>
            <a:headEnd type="triangle" w="med" len="med"/>
            <a:tailEnd type="none" w="med" len="med"/>
          </a:ln>
        </p:spPr>
      </p:cxnSp>
      <p:pic>
        <p:nvPicPr>
          <p:cNvPr id="11466" name="Google Shape;11466;p161"/>
          <p:cNvPicPr preferRelativeResize="0"/>
          <p:nvPr/>
        </p:nvPicPr>
        <p:blipFill rotWithShape="1">
          <a:blip r:embed="rId3">
            <a:alphaModFix/>
          </a:blip>
          <a:srcRect t="5695"/>
          <a:stretch/>
        </p:blipFill>
        <p:spPr>
          <a:xfrm>
            <a:off x="3921430" y="103827"/>
            <a:ext cx="827607" cy="732759"/>
          </a:xfrm>
          <a:prstGeom prst="rect">
            <a:avLst/>
          </a:prstGeom>
          <a:noFill/>
          <a:ln>
            <a:noFill/>
          </a:ln>
        </p:spPr>
      </p:pic>
      <p:pic>
        <p:nvPicPr>
          <p:cNvPr id="11467" name="Google Shape;11467;p161"/>
          <p:cNvPicPr preferRelativeResize="0"/>
          <p:nvPr/>
        </p:nvPicPr>
        <p:blipFill rotWithShape="1">
          <a:blip r:embed="rId3">
            <a:alphaModFix/>
          </a:blip>
          <a:srcRect t="5695"/>
          <a:stretch/>
        </p:blipFill>
        <p:spPr>
          <a:xfrm>
            <a:off x="4693224" y="103827"/>
            <a:ext cx="827607" cy="732759"/>
          </a:xfrm>
          <a:prstGeom prst="rect">
            <a:avLst/>
          </a:prstGeom>
          <a:noFill/>
          <a:ln>
            <a:noFill/>
          </a:ln>
        </p:spPr>
      </p:pic>
      <p:pic>
        <p:nvPicPr>
          <p:cNvPr id="11468" name="Google Shape;11468;p161"/>
          <p:cNvPicPr preferRelativeResize="0"/>
          <p:nvPr/>
        </p:nvPicPr>
        <p:blipFill rotWithShape="1">
          <a:blip r:embed="rId3">
            <a:alphaModFix/>
          </a:blip>
          <a:srcRect t="5695"/>
          <a:stretch/>
        </p:blipFill>
        <p:spPr>
          <a:xfrm>
            <a:off x="5469600" y="103827"/>
            <a:ext cx="827607" cy="732759"/>
          </a:xfrm>
          <a:prstGeom prst="rect">
            <a:avLst/>
          </a:prstGeom>
          <a:noFill/>
          <a:ln>
            <a:noFill/>
          </a:ln>
        </p:spPr>
      </p:pic>
      <p:cxnSp>
        <p:nvCxnSpPr>
          <p:cNvPr id="11469" name="Google Shape;11469;p161"/>
          <p:cNvCxnSpPr/>
          <p:nvPr/>
        </p:nvCxnSpPr>
        <p:spPr>
          <a:xfrm>
            <a:off x="2928347" y="4569567"/>
            <a:ext cx="3891600" cy="1500"/>
          </a:xfrm>
          <a:prstGeom prst="straightConnector1">
            <a:avLst/>
          </a:prstGeom>
          <a:noFill/>
          <a:ln w="9525" cap="flat" cmpd="sng">
            <a:solidFill>
              <a:schemeClr val="dk1"/>
            </a:solidFill>
            <a:prstDash val="solid"/>
            <a:round/>
            <a:headEnd type="none" w="med" len="med"/>
            <a:tailEnd type="triangle" w="med" len="med"/>
          </a:ln>
        </p:spPr>
      </p:cxnSp>
      <p:sp>
        <p:nvSpPr>
          <p:cNvPr id="11470" name="Google Shape;11470;p161"/>
          <p:cNvSpPr txBox="1"/>
          <p:nvPr/>
        </p:nvSpPr>
        <p:spPr>
          <a:xfrm>
            <a:off x="1867050" y="319762"/>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#35</a:t>
            </a:r>
            <a:endParaRPr sz="1500">
              <a:latin typeface="Times New Roman"/>
              <a:ea typeface="Times New Roman"/>
              <a:cs typeface="Times New Roman"/>
              <a:sym typeface="Times New Roman"/>
            </a:endParaRPr>
          </a:p>
        </p:txBody>
      </p:sp>
      <p:cxnSp>
        <p:nvCxnSpPr>
          <p:cNvPr id="11471" name="Google Shape;11471;p161"/>
          <p:cNvCxnSpPr/>
          <p:nvPr/>
        </p:nvCxnSpPr>
        <p:spPr>
          <a:xfrm>
            <a:off x="2928422" y="1352691"/>
            <a:ext cx="81900" cy="0"/>
          </a:xfrm>
          <a:prstGeom prst="straightConnector1">
            <a:avLst/>
          </a:prstGeom>
          <a:noFill/>
          <a:ln w="9525" cap="flat" cmpd="sng">
            <a:solidFill>
              <a:schemeClr val="dk1"/>
            </a:solidFill>
            <a:prstDash val="solid"/>
            <a:round/>
            <a:headEnd type="none" w="med" len="med"/>
            <a:tailEnd type="none" w="med" len="med"/>
          </a:ln>
        </p:spPr>
      </p:cxnSp>
      <p:cxnSp>
        <p:nvCxnSpPr>
          <p:cNvPr id="11472" name="Google Shape;11472;p161"/>
          <p:cNvCxnSpPr/>
          <p:nvPr/>
        </p:nvCxnSpPr>
        <p:spPr>
          <a:xfrm>
            <a:off x="2928422" y="513705"/>
            <a:ext cx="81900" cy="0"/>
          </a:xfrm>
          <a:prstGeom prst="straightConnector1">
            <a:avLst/>
          </a:prstGeom>
          <a:noFill/>
          <a:ln w="9525" cap="flat" cmpd="sng">
            <a:solidFill>
              <a:schemeClr val="dk1"/>
            </a:solidFill>
            <a:prstDash val="solid"/>
            <a:round/>
            <a:headEnd type="none" w="med" len="med"/>
            <a:tailEnd type="none" w="med" len="med"/>
          </a:ln>
        </p:spPr>
      </p:cxnSp>
      <p:sp>
        <p:nvSpPr>
          <p:cNvPr id="11473" name="Google Shape;11473;p161"/>
          <p:cNvSpPr txBox="1"/>
          <p:nvPr/>
        </p:nvSpPr>
        <p:spPr>
          <a:xfrm>
            <a:off x="3302942"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No</a:t>
            </a:r>
            <a:endParaRPr sz="1300">
              <a:latin typeface="Times New Roman"/>
              <a:ea typeface="Times New Roman"/>
              <a:cs typeface="Times New Roman"/>
              <a:sym typeface="Times New Roman"/>
            </a:endParaRPr>
          </a:p>
        </p:txBody>
      </p:sp>
      <p:sp>
        <p:nvSpPr>
          <p:cNvPr id="11474" name="Google Shape;11474;p161"/>
          <p:cNvSpPr txBox="1"/>
          <p:nvPr/>
        </p:nvSpPr>
        <p:spPr>
          <a:xfrm>
            <a:off x="4082139" y="4527896"/>
            <a:ext cx="491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Low</a:t>
            </a:r>
            <a:endParaRPr sz="1300">
              <a:latin typeface="Times New Roman"/>
              <a:ea typeface="Times New Roman"/>
              <a:cs typeface="Times New Roman"/>
              <a:sym typeface="Times New Roman"/>
            </a:endParaRPr>
          </a:p>
        </p:txBody>
      </p:sp>
      <p:sp>
        <p:nvSpPr>
          <p:cNvPr id="11475" name="Google Shape;11475;p161"/>
          <p:cNvSpPr txBox="1"/>
          <p:nvPr/>
        </p:nvSpPr>
        <p:spPr>
          <a:xfrm>
            <a:off x="4768424" y="4527896"/>
            <a:ext cx="659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High</a:t>
            </a:r>
            <a:endParaRPr sz="1300">
              <a:latin typeface="Times New Roman"/>
              <a:ea typeface="Times New Roman"/>
              <a:cs typeface="Times New Roman"/>
              <a:sym typeface="Times New Roman"/>
            </a:endParaRPr>
          </a:p>
        </p:txBody>
      </p:sp>
      <p:sp>
        <p:nvSpPr>
          <p:cNvPr id="11476" name="Google Shape;11476;p161"/>
          <p:cNvSpPr txBox="1"/>
          <p:nvPr/>
        </p:nvSpPr>
        <p:spPr>
          <a:xfrm>
            <a:off x="5372897" y="4527896"/>
            <a:ext cx="1003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Intolerable</a:t>
            </a:r>
            <a:endParaRPr sz="1300">
              <a:latin typeface="Times New Roman"/>
              <a:ea typeface="Times New Roman"/>
              <a:cs typeface="Times New Roman"/>
              <a:sym typeface="Times New Roman"/>
            </a:endParaRPr>
          </a:p>
        </p:txBody>
      </p:sp>
      <p:cxnSp>
        <p:nvCxnSpPr>
          <p:cNvPr id="11477" name="Google Shape;11477;p161"/>
          <p:cNvCxnSpPr/>
          <p:nvPr/>
        </p:nvCxnSpPr>
        <p:spPr>
          <a:xfrm>
            <a:off x="8869300" y="3315163"/>
            <a:ext cx="44400" cy="0"/>
          </a:xfrm>
          <a:prstGeom prst="straightConnector1">
            <a:avLst/>
          </a:prstGeom>
          <a:noFill/>
          <a:ln w="9525" cap="flat" cmpd="sng">
            <a:solidFill>
              <a:schemeClr val="dk1"/>
            </a:solidFill>
            <a:prstDash val="solid"/>
            <a:round/>
            <a:headEnd type="none" w="med" len="med"/>
            <a:tailEnd type="none" w="med" len="med"/>
          </a:ln>
        </p:spPr>
      </p:cxnSp>
      <p:cxnSp>
        <p:nvCxnSpPr>
          <p:cNvPr id="11478" name="Google Shape;11478;p161"/>
          <p:cNvCxnSpPr>
            <a:stCxn id="11479" idx="1"/>
            <a:endCxn id="11479" idx="3"/>
          </p:cNvCxnSpPr>
          <p:nvPr/>
        </p:nvCxnSpPr>
        <p:spPr>
          <a:xfrm>
            <a:off x="8795700" y="4066775"/>
            <a:ext cx="24600" cy="0"/>
          </a:xfrm>
          <a:prstGeom prst="straightConnector1">
            <a:avLst/>
          </a:prstGeom>
          <a:noFill/>
          <a:ln w="9525" cap="flat" cmpd="sng">
            <a:solidFill>
              <a:schemeClr val="dk1"/>
            </a:solidFill>
            <a:prstDash val="solid"/>
            <a:round/>
            <a:headEnd type="none" w="med" len="med"/>
            <a:tailEnd type="none" w="med" len="med"/>
          </a:ln>
        </p:spPr>
      </p:cxnSp>
      <p:pic>
        <p:nvPicPr>
          <p:cNvPr id="11480" name="Google Shape;11480;p161"/>
          <p:cNvPicPr preferRelativeResize="0"/>
          <p:nvPr/>
        </p:nvPicPr>
        <p:blipFill>
          <a:blip r:embed="rId4">
            <a:alphaModFix/>
          </a:blip>
          <a:stretch>
            <a:fillRect/>
          </a:stretch>
        </p:blipFill>
        <p:spPr>
          <a:xfrm>
            <a:off x="6262193" y="3"/>
            <a:ext cx="285096" cy="899957"/>
          </a:xfrm>
          <a:prstGeom prst="rect">
            <a:avLst/>
          </a:prstGeom>
          <a:noFill/>
          <a:ln>
            <a:noFill/>
          </a:ln>
        </p:spPr>
      </p:pic>
      <p:sp>
        <p:nvSpPr>
          <p:cNvPr id="11481" name="Google Shape;11481;p161"/>
          <p:cNvSpPr/>
          <p:nvPr/>
        </p:nvSpPr>
        <p:spPr>
          <a:xfrm>
            <a:off x="6412507" y="121410"/>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161"/>
          <p:cNvSpPr/>
          <p:nvPr/>
        </p:nvSpPr>
        <p:spPr>
          <a:xfrm>
            <a:off x="6242786" y="3"/>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161"/>
          <p:cNvSpPr txBox="1"/>
          <p:nvPr/>
        </p:nvSpPr>
        <p:spPr>
          <a:xfrm>
            <a:off x="6355061" y="22898"/>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84" name="Google Shape;11484;p161"/>
          <p:cNvSpPr txBox="1"/>
          <p:nvPr/>
        </p:nvSpPr>
        <p:spPr>
          <a:xfrm>
            <a:off x="6355061" y="63479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85" name="Google Shape;11485;p161"/>
          <p:cNvPicPr preferRelativeResize="0"/>
          <p:nvPr/>
        </p:nvPicPr>
        <p:blipFill rotWithShape="1">
          <a:blip r:embed="rId3">
            <a:alphaModFix/>
          </a:blip>
          <a:srcRect t="5695"/>
          <a:stretch/>
        </p:blipFill>
        <p:spPr>
          <a:xfrm>
            <a:off x="3143649" y="930098"/>
            <a:ext cx="827607" cy="732764"/>
          </a:xfrm>
          <a:prstGeom prst="rect">
            <a:avLst/>
          </a:prstGeom>
          <a:noFill/>
          <a:ln>
            <a:noFill/>
          </a:ln>
        </p:spPr>
      </p:pic>
      <p:pic>
        <p:nvPicPr>
          <p:cNvPr id="11486" name="Google Shape;11486;p161"/>
          <p:cNvPicPr preferRelativeResize="0"/>
          <p:nvPr/>
        </p:nvPicPr>
        <p:blipFill rotWithShape="1">
          <a:blip r:embed="rId3">
            <a:alphaModFix/>
          </a:blip>
          <a:srcRect t="5695"/>
          <a:stretch/>
        </p:blipFill>
        <p:spPr>
          <a:xfrm>
            <a:off x="3921418" y="930113"/>
            <a:ext cx="827607" cy="732759"/>
          </a:xfrm>
          <a:prstGeom prst="rect">
            <a:avLst/>
          </a:prstGeom>
          <a:noFill/>
          <a:ln>
            <a:noFill/>
          </a:ln>
        </p:spPr>
      </p:pic>
      <p:pic>
        <p:nvPicPr>
          <p:cNvPr id="11487" name="Google Shape;11487;p161"/>
          <p:cNvPicPr preferRelativeResize="0"/>
          <p:nvPr/>
        </p:nvPicPr>
        <p:blipFill rotWithShape="1">
          <a:blip r:embed="rId3">
            <a:alphaModFix/>
          </a:blip>
          <a:srcRect t="5695"/>
          <a:stretch/>
        </p:blipFill>
        <p:spPr>
          <a:xfrm>
            <a:off x="4693212" y="930113"/>
            <a:ext cx="827607" cy="732759"/>
          </a:xfrm>
          <a:prstGeom prst="rect">
            <a:avLst/>
          </a:prstGeom>
          <a:noFill/>
          <a:ln>
            <a:noFill/>
          </a:ln>
        </p:spPr>
      </p:pic>
      <p:pic>
        <p:nvPicPr>
          <p:cNvPr id="11488" name="Google Shape;11488;p161"/>
          <p:cNvPicPr preferRelativeResize="0"/>
          <p:nvPr/>
        </p:nvPicPr>
        <p:blipFill rotWithShape="1">
          <a:blip r:embed="rId3">
            <a:alphaModFix/>
          </a:blip>
          <a:srcRect t="5695"/>
          <a:stretch/>
        </p:blipFill>
        <p:spPr>
          <a:xfrm>
            <a:off x="5469588" y="930113"/>
            <a:ext cx="827607" cy="732759"/>
          </a:xfrm>
          <a:prstGeom prst="rect">
            <a:avLst/>
          </a:prstGeom>
          <a:noFill/>
          <a:ln>
            <a:noFill/>
          </a:ln>
        </p:spPr>
      </p:pic>
      <p:pic>
        <p:nvPicPr>
          <p:cNvPr id="11489" name="Google Shape;11489;p161"/>
          <p:cNvPicPr preferRelativeResize="0"/>
          <p:nvPr/>
        </p:nvPicPr>
        <p:blipFill>
          <a:blip r:embed="rId4">
            <a:alphaModFix/>
          </a:blip>
          <a:stretch>
            <a:fillRect/>
          </a:stretch>
        </p:blipFill>
        <p:spPr>
          <a:xfrm>
            <a:off x="6262181" y="826288"/>
            <a:ext cx="285096" cy="899957"/>
          </a:xfrm>
          <a:prstGeom prst="rect">
            <a:avLst/>
          </a:prstGeom>
          <a:noFill/>
          <a:ln>
            <a:noFill/>
          </a:ln>
        </p:spPr>
      </p:pic>
      <p:sp>
        <p:nvSpPr>
          <p:cNvPr id="11490" name="Google Shape;11490;p161"/>
          <p:cNvSpPr/>
          <p:nvPr/>
        </p:nvSpPr>
        <p:spPr>
          <a:xfrm>
            <a:off x="6412495" y="94769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161"/>
          <p:cNvSpPr/>
          <p:nvPr/>
        </p:nvSpPr>
        <p:spPr>
          <a:xfrm>
            <a:off x="6242774" y="826289"/>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161"/>
          <p:cNvSpPr txBox="1"/>
          <p:nvPr/>
        </p:nvSpPr>
        <p:spPr>
          <a:xfrm>
            <a:off x="6355049" y="84918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493" name="Google Shape;11493;p161"/>
          <p:cNvSpPr txBox="1"/>
          <p:nvPr/>
        </p:nvSpPr>
        <p:spPr>
          <a:xfrm>
            <a:off x="6355049" y="1419606"/>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494" name="Google Shape;11494;p161"/>
          <p:cNvPicPr preferRelativeResize="0"/>
          <p:nvPr/>
        </p:nvPicPr>
        <p:blipFill rotWithShape="1">
          <a:blip r:embed="rId3">
            <a:alphaModFix/>
          </a:blip>
          <a:srcRect t="5695"/>
          <a:stretch/>
        </p:blipFill>
        <p:spPr>
          <a:xfrm>
            <a:off x="3143661" y="1747459"/>
            <a:ext cx="827607" cy="732764"/>
          </a:xfrm>
          <a:prstGeom prst="rect">
            <a:avLst/>
          </a:prstGeom>
          <a:noFill/>
          <a:ln>
            <a:noFill/>
          </a:ln>
        </p:spPr>
      </p:pic>
      <p:pic>
        <p:nvPicPr>
          <p:cNvPr id="11495" name="Google Shape;11495;p161"/>
          <p:cNvPicPr preferRelativeResize="0"/>
          <p:nvPr/>
        </p:nvPicPr>
        <p:blipFill rotWithShape="1">
          <a:blip r:embed="rId3">
            <a:alphaModFix/>
          </a:blip>
          <a:srcRect t="5695"/>
          <a:stretch/>
        </p:blipFill>
        <p:spPr>
          <a:xfrm>
            <a:off x="3921430" y="1747473"/>
            <a:ext cx="827607" cy="732759"/>
          </a:xfrm>
          <a:prstGeom prst="rect">
            <a:avLst/>
          </a:prstGeom>
          <a:noFill/>
          <a:ln>
            <a:noFill/>
          </a:ln>
        </p:spPr>
      </p:pic>
      <p:pic>
        <p:nvPicPr>
          <p:cNvPr id="11496" name="Google Shape;11496;p161"/>
          <p:cNvPicPr preferRelativeResize="0"/>
          <p:nvPr/>
        </p:nvPicPr>
        <p:blipFill rotWithShape="1">
          <a:blip r:embed="rId3">
            <a:alphaModFix/>
          </a:blip>
          <a:srcRect t="5695"/>
          <a:stretch/>
        </p:blipFill>
        <p:spPr>
          <a:xfrm>
            <a:off x="4693224" y="1747473"/>
            <a:ext cx="827607" cy="732759"/>
          </a:xfrm>
          <a:prstGeom prst="rect">
            <a:avLst/>
          </a:prstGeom>
          <a:noFill/>
          <a:ln>
            <a:noFill/>
          </a:ln>
        </p:spPr>
      </p:pic>
      <p:pic>
        <p:nvPicPr>
          <p:cNvPr id="11497" name="Google Shape;11497;p161"/>
          <p:cNvPicPr preferRelativeResize="0"/>
          <p:nvPr/>
        </p:nvPicPr>
        <p:blipFill rotWithShape="1">
          <a:blip r:embed="rId3">
            <a:alphaModFix/>
          </a:blip>
          <a:srcRect t="5695"/>
          <a:stretch/>
        </p:blipFill>
        <p:spPr>
          <a:xfrm>
            <a:off x="5469600" y="1747473"/>
            <a:ext cx="827607" cy="732759"/>
          </a:xfrm>
          <a:prstGeom prst="rect">
            <a:avLst/>
          </a:prstGeom>
          <a:noFill/>
          <a:ln>
            <a:noFill/>
          </a:ln>
        </p:spPr>
      </p:pic>
      <p:pic>
        <p:nvPicPr>
          <p:cNvPr id="11498" name="Google Shape;11498;p161"/>
          <p:cNvPicPr preferRelativeResize="0"/>
          <p:nvPr/>
        </p:nvPicPr>
        <p:blipFill>
          <a:blip r:embed="rId4">
            <a:alphaModFix/>
          </a:blip>
          <a:stretch>
            <a:fillRect/>
          </a:stretch>
        </p:blipFill>
        <p:spPr>
          <a:xfrm>
            <a:off x="6262193" y="1643649"/>
            <a:ext cx="285096" cy="899957"/>
          </a:xfrm>
          <a:prstGeom prst="rect">
            <a:avLst/>
          </a:prstGeom>
          <a:noFill/>
          <a:ln>
            <a:noFill/>
          </a:ln>
        </p:spPr>
      </p:pic>
      <p:sp>
        <p:nvSpPr>
          <p:cNvPr id="11499" name="Google Shape;11499;p161"/>
          <p:cNvSpPr/>
          <p:nvPr/>
        </p:nvSpPr>
        <p:spPr>
          <a:xfrm>
            <a:off x="6412507" y="1765056"/>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161"/>
          <p:cNvSpPr txBox="1"/>
          <p:nvPr/>
        </p:nvSpPr>
        <p:spPr>
          <a:xfrm>
            <a:off x="6355061" y="1666544"/>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501" name="Google Shape;11501;p161"/>
          <p:cNvSpPr txBox="1"/>
          <p:nvPr/>
        </p:nvSpPr>
        <p:spPr>
          <a:xfrm>
            <a:off x="6355024" y="4253692"/>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sp>
        <p:nvSpPr>
          <p:cNvPr id="11502" name="Google Shape;11502;p161"/>
          <p:cNvSpPr txBox="1"/>
          <p:nvPr/>
        </p:nvSpPr>
        <p:spPr>
          <a:xfrm>
            <a:off x="1867050" y="115836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#48</a:t>
            </a:r>
            <a:endParaRPr sz="1500">
              <a:latin typeface="Times New Roman"/>
              <a:ea typeface="Times New Roman"/>
              <a:cs typeface="Times New Roman"/>
              <a:sym typeface="Times New Roman"/>
            </a:endParaRPr>
          </a:p>
        </p:txBody>
      </p:sp>
      <p:cxnSp>
        <p:nvCxnSpPr>
          <p:cNvPr id="11503" name="Google Shape;11503;p161"/>
          <p:cNvCxnSpPr/>
          <p:nvPr/>
        </p:nvCxnSpPr>
        <p:spPr>
          <a:xfrm>
            <a:off x="2928422" y="2231749"/>
            <a:ext cx="81900" cy="0"/>
          </a:xfrm>
          <a:prstGeom prst="straightConnector1">
            <a:avLst/>
          </a:prstGeom>
          <a:noFill/>
          <a:ln w="9525" cap="flat" cmpd="sng">
            <a:solidFill>
              <a:schemeClr val="dk1"/>
            </a:solidFill>
            <a:prstDash val="solid"/>
            <a:round/>
            <a:headEnd type="none" w="med" len="med"/>
            <a:tailEnd type="none" w="med" len="med"/>
          </a:ln>
        </p:spPr>
      </p:cxnSp>
      <p:sp>
        <p:nvSpPr>
          <p:cNvPr id="11504" name="Google Shape;11504;p161"/>
          <p:cNvSpPr txBox="1"/>
          <p:nvPr/>
        </p:nvSpPr>
        <p:spPr>
          <a:xfrm>
            <a:off x="1867050" y="2037433"/>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sp>
        <p:nvSpPr>
          <p:cNvPr id="11505" name="Google Shape;11505;p161"/>
          <p:cNvSpPr txBox="1"/>
          <p:nvPr/>
        </p:nvSpPr>
        <p:spPr>
          <a:xfrm>
            <a:off x="1867098" y="2037806"/>
            <a:ext cx="1061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imes New Roman"/>
                <a:ea typeface="Times New Roman"/>
                <a:cs typeface="Times New Roman"/>
                <a:sym typeface="Times New Roman"/>
              </a:rPr>
              <a:t>Kernel #61</a:t>
            </a:r>
            <a:endParaRPr sz="1500">
              <a:latin typeface="Times New Roman"/>
              <a:ea typeface="Times New Roman"/>
              <a:cs typeface="Times New Roman"/>
              <a:sym typeface="Times New Roman"/>
            </a:endParaRPr>
          </a:p>
        </p:txBody>
      </p:sp>
      <p:cxnSp>
        <p:nvCxnSpPr>
          <p:cNvPr id="11506" name="Google Shape;11506;p161"/>
          <p:cNvCxnSpPr/>
          <p:nvPr/>
        </p:nvCxnSpPr>
        <p:spPr>
          <a:xfrm rot="5400000">
            <a:off x="3508811"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07" name="Google Shape;11507;p161"/>
          <p:cNvCxnSpPr/>
          <p:nvPr/>
        </p:nvCxnSpPr>
        <p:spPr>
          <a:xfrm rot="5400000">
            <a:off x="4295446"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08" name="Google Shape;11508;p161"/>
          <p:cNvCxnSpPr/>
          <p:nvPr/>
        </p:nvCxnSpPr>
        <p:spPr>
          <a:xfrm rot="5400000">
            <a:off x="5067228" y="4526057"/>
            <a:ext cx="79500" cy="0"/>
          </a:xfrm>
          <a:prstGeom prst="straightConnector1">
            <a:avLst/>
          </a:prstGeom>
          <a:noFill/>
          <a:ln w="9525" cap="flat" cmpd="sng">
            <a:solidFill>
              <a:schemeClr val="dk1"/>
            </a:solidFill>
            <a:prstDash val="solid"/>
            <a:round/>
            <a:headEnd type="none" w="med" len="med"/>
            <a:tailEnd type="none" w="med" len="med"/>
          </a:ln>
        </p:spPr>
      </p:cxnSp>
      <p:cxnSp>
        <p:nvCxnSpPr>
          <p:cNvPr id="11509" name="Google Shape;11509;p161"/>
          <p:cNvCxnSpPr/>
          <p:nvPr/>
        </p:nvCxnSpPr>
        <p:spPr>
          <a:xfrm rot="5400000">
            <a:off x="5843617" y="4526057"/>
            <a:ext cx="79500" cy="0"/>
          </a:xfrm>
          <a:prstGeom prst="straightConnector1">
            <a:avLst/>
          </a:prstGeom>
          <a:noFill/>
          <a:ln w="9525" cap="flat" cmpd="sng">
            <a:solidFill>
              <a:schemeClr val="dk1"/>
            </a:solidFill>
            <a:prstDash val="solid"/>
            <a:round/>
            <a:headEnd type="none" w="med" len="med"/>
            <a:tailEnd type="none" w="med" len="med"/>
          </a:ln>
        </p:spPr>
      </p:cxnSp>
      <p:pic>
        <p:nvPicPr>
          <p:cNvPr id="11510" name="Google Shape;11510;p161"/>
          <p:cNvPicPr preferRelativeResize="0"/>
          <p:nvPr/>
        </p:nvPicPr>
        <p:blipFill rotWithShape="1">
          <a:blip r:embed="rId3">
            <a:alphaModFix/>
          </a:blip>
          <a:srcRect t="5695"/>
          <a:stretch/>
        </p:blipFill>
        <p:spPr>
          <a:xfrm>
            <a:off x="3143661" y="2556738"/>
            <a:ext cx="827607" cy="732764"/>
          </a:xfrm>
          <a:prstGeom prst="rect">
            <a:avLst/>
          </a:prstGeom>
          <a:noFill/>
          <a:ln>
            <a:noFill/>
          </a:ln>
        </p:spPr>
      </p:pic>
      <p:pic>
        <p:nvPicPr>
          <p:cNvPr id="11511" name="Google Shape;11511;p161"/>
          <p:cNvPicPr preferRelativeResize="0"/>
          <p:nvPr/>
        </p:nvPicPr>
        <p:blipFill rotWithShape="1">
          <a:blip r:embed="rId3">
            <a:alphaModFix/>
          </a:blip>
          <a:srcRect t="5695"/>
          <a:stretch/>
        </p:blipFill>
        <p:spPr>
          <a:xfrm>
            <a:off x="3921430" y="2556752"/>
            <a:ext cx="827607" cy="732759"/>
          </a:xfrm>
          <a:prstGeom prst="rect">
            <a:avLst/>
          </a:prstGeom>
          <a:noFill/>
          <a:ln>
            <a:noFill/>
          </a:ln>
        </p:spPr>
      </p:pic>
      <p:pic>
        <p:nvPicPr>
          <p:cNvPr id="11512" name="Google Shape;11512;p161"/>
          <p:cNvPicPr preferRelativeResize="0"/>
          <p:nvPr/>
        </p:nvPicPr>
        <p:blipFill rotWithShape="1">
          <a:blip r:embed="rId3">
            <a:alphaModFix/>
          </a:blip>
          <a:srcRect t="5695"/>
          <a:stretch/>
        </p:blipFill>
        <p:spPr>
          <a:xfrm>
            <a:off x="4693224" y="2556752"/>
            <a:ext cx="827607" cy="732759"/>
          </a:xfrm>
          <a:prstGeom prst="rect">
            <a:avLst/>
          </a:prstGeom>
          <a:noFill/>
          <a:ln>
            <a:noFill/>
          </a:ln>
        </p:spPr>
      </p:pic>
      <p:pic>
        <p:nvPicPr>
          <p:cNvPr id="11513" name="Google Shape;11513;p161"/>
          <p:cNvPicPr preferRelativeResize="0"/>
          <p:nvPr/>
        </p:nvPicPr>
        <p:blipFill rotWithShape="1">
          <a:blip r:embed="rId3">
            <a:alphaModFix/>
          </a:blip>
          <a:srcRect t="5695"/>
          <a:stretch/>
        </p:blipFill>
        <p:spPr>
          <a:xfrm>
            <a:off x="5469600" y="2556752"/>
            <a:ext cx="827607" cy="732759"/>
          </a:xfrm>
          <a:prstGeom prst="rect">
            <a:avLst/>
          </a:prstGeom>
          <a:noFill/>
          <a:ln>
            <a:noFill/>
          </a:ln>
        </p:spPr>
      </p:pic>
      <p:pic>
        <p:nvPicPr>
          <p:cNvPr id="11514" name="Google Shape;11514;p161"/>
          <p:cNvPicPr preferRelativeResize="0"/>
          <p:nvPr/>
        </p:nvPicPr>
        <p:blipFill>
          <a:blip r:embed="rId4">
            <a:alphaModFix/>
          </a:blip>
          <a:stretch>
            <a:fillRect/>
          </a:stretch>
        </p:blipFill>
        <p:spPr>
          <a:xfrm>
            <a:off x="6262193" y="2452928"/>
            <a:ext cx="285096" cy="899957"/>
          </a:xfrm>
          <a:prstGeom prst="rect">
            <a:avLst/>
          </a:prstGeom>
          <a:noFill/>
          <a:ln>
            <a:noFill/>
          </a:ln>
        </p:spPr>
      </p:pic>
      <p:sp>
        <p:nvSpPr>
          <p:cNvPr id="11515" name="Google Shape;11515;p161"/>
          <p:cNvSpPr/>
          <p:nvPr/>
        </p:nvSpPr>
        <p:spPr>
          <a:xfrm>
            <a:off x="6412507" y="2574335"/>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161"/>
          <p:cNvSpPr txBox="1"/>
          <p:nvPr/>
        </p:nvSpPr>
        <p:spPr>
          <a:xfrm>
            <a:off x="6355061" y="2475823"/>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517" name="Google Shape;11517;p161"/>
          <p:cNvSpPr txBox="1"/>
          <p:nvPr/>
        </p:nvSpPr>
        <p:spPr>
          <a:xfrm>
            <a:off x="6355061" y="308772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518" name="Google Shape;11518;p161"/>
          <p:cNvPicPr preferRelativeResize="0"/>
          <p:nvPr/>
        </p:nvPicPr>
        <p:blipFill rotWithShape="1">
          <a:blip r:embed="rId3">
            <a:alphaModFix/>
          </a:blip>
          <a:srcRect t="5695"/>
          <a:stretch/>
        </p:blipFill>
        <p:spPr>
          <a:xfrm>
            <a:off x="3143649" y="3383023"/>
            <a:ext cx="827607" cy="732764"/>
          </a:xfrm>
          <a:prstGeom prst="rect">
            <a:avLst/>
          </a:prstGeom>
          <a:noFill/>
          <a:ln>
            <a:noFill/>
          </a:ln>
        </p:spPr>
      </p:pic>
      <p:pic>
        <p:nvPicPr>
          <p:cNvPr id="11519" name="Google Shape;11519;p161"/>
          <p:cNvPicPr preferRelativeResize="0"/>
          <p:nvPr/>
        </p:nvPicPr>
        <p:blipFill rotWithShape="1">
          <a:blip r:embed="rId3">
            <a:alphaModFix/>
          </a:blip>
          <a:srcRect t="5695"/>
          <a:stretch/>
        </p:blipFill>
        <p:spPr>
          <a:xfrm>
            <a:off x="3921418" y="3383038"/>
            <a:ext cx="827607" cy="732759"/>
          </a:xfrm>
          <a:prstGeom prst="rect">
            <a:avLst/>
          </a:prstGeom>
          <a:noFill/>
          <a:ln>
            <a:noFill/>
          </a:ln>
        </p:spPr>
      </p:pic>
      <p:pic>
        <p:nvPicPr>
          <p:cNvPr id="11520" name="Google Shape;11520;p161"/>
          <p:cNvPicPr preferRelativeResize="0"/>
          <p:nvPr/>
        </p:nvPicPr>
        <p:blipFill rotWithShape="1">
          <a:blip r:embed="rId3">
            <a:alphaModFix/>
          </a:blip>
          <a:srcRect t="5695"/>
          <a:stretch/>
        </p:blipFill>
        <p:spPr>
          <a:xfrm>
            <a:off x="4693212" y="3383038"/>
            <a:ext cx="827607" cy="732759"/>
          </a:xfrm>
          <a:prstGeom prst="rect">
            <a:avLst/>
          </a:prstGeom>
          <a:noFill/>
          <a:ln>
            <a:noFill/>
          </a:ln>
        </p:spPr>
      </p:pic>
      <p:pic>
        <p:nvPicPr>
          <p:cNvPr id="11521" name="Google Shape;11521;p161"/>
          <p:cNvPicPr preferRelativeResize="0"/>
          <p:nvPr/>
        </p:nvPicPr>
        <p:blipFill rotWithShape="1">
          <a:blip r:embed="rId3">
            <a:alphaModFix/>
          </a:blip>
          <a:srcRect t="5695"/>
          <a:stretch/>
        </p:blipFill>
        <p:spPr>
          <a:xfrm>
            <a:off x="5469588" y="3383038"/>
            <a:ext cx="827607" cy="732759"/>
          </a:xfrm>
          <a:prstGeom prst="rect">
            <a:avLst/>
          </a:prstGeom>
          <a:noFill/>
          <a:ln>
            <a:noFill/>
          </a:ln>
        </p:spPr>
      </p:pic>
      <p:pic>
        <p:nvPicPr>
          <p:cNvPr id="11522" name="Google Shape;11522;p161"/>
          <p:cNvPicPr preferRelativeResize="0"/>
          <p:nvPr/>
        </p:nvPicPr>
        <p:blipFill>
          <a:blip r:embed="rId4">
            <a:alphaModFix/>
          </a:blip>
          <a:stretch>
            <a:fillRect/>
          </a:stretch>
        </p:blipFill>
        <p:spPr>
          <a:xfrm>
            <a:off x="6262181" y="3279213"/>
            <a:ext cx="285096" cy="899957"/>
          </a:xfrm>
          <a:prstGeom prst="rect">
            <a:avLst/>
          </a:prstGeom>
          <a:noFill/>
          <a:ln>
            <a:noFill/>
          </a:ln>
        </p:spPr>
      </p:pic>
      <p:sp>
        <p:nvSpPr>
          <p:cNvPr id="11523" name="Google Shape;11523;p161"/>
          <p:cNvSpPr/>
          <p:nvPr/>
        </p:nvSpPr>
        <p:spPr>
          <a:xfrm>
            <a:off x="6412495" y="340062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161"/>
          <p:cNvSpPr/>
          <p:nvPr/>
        </p:nvSpPr>
        <p:spPr>
          <a:xfrm>
            <a:off x="6242774" y="3279214"/>
            <a:ext cx="212100" cy="14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161"/>
          <p:cNvSpPr txBox="1"/>
          <p:nvPr/>
        </p:nvSpPr>
        <p:spPr>
          <a:xfrm>
            <a:off x="6355049" y="330210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
        <p:nvSpPr>
          <p:cNvPr id="11526" name="Google Shape;11526;p161"/>
          <p:cNvSpPr txBox="1"/>
          <p:nvPr/>
        </p:nvSpPr>
        <p:spPr>
          <a:xfrm>
            <a:off x="6355049" y="3872531"/>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0</a:t>
            </a:r>
            <a:endParaRPr sz="700">
              <a:latin typeface="Times New Roman"/>
              <a:ea typeface="Times New Roman"/>
              <a:cs typeface="Times New Roman"/>
              <a:sym typeface="Times New Roman"/>
            </a:endParaRPr>
          </a:p>
        </p:txBody>
      </p:sp>
      <p:pic>
        <p:nvPicPr>
          <p:cNvPr id="11527" name="Google Shape;11527;p161"/>
          <p:cNvPicPr preferRelativeResize="0"/>
          <p:nvPr/>
        </p:nvPicPr>
        <p:blipFill rotWithShape="1">
          <a:blip r:embed="rId3">
            <a:alphaModFix/>
          </a:blip>
          <a:srcRect t="5695"/>
          <a:stretch/>
        </p:blipFill>
        <p:spPr>
          <a:xfrm>
            <a:off x="3143661" y="4200384"/>
            <a:ext cx="827607" cy="732764"/>
          </a:xfrm>
          <a:prstGeom prst="rect">
            <a:avLst/>
          </a:prstGeom>
          <a:noFill/>
          <a:ln>
            <a:noFill/>
          </a:ln>
        </p:spPr>
      </p:pic>
      <p:pic>
        <p:nvPicPr>
          <p:cNvPr id="11528" name="Google Shape;11528;p161"/>
          <p:cNvPicPr preferRelativeResize="0"/>
          <p:nvPr/>
        </p:nvPicPr>
        <p:blipFill rotWithShape="1">
          <a:blip r:embed="rId3">
            <a:alphaModFix/>
          </a:blip>
          <a:srcRect t="5695"/>
          <a:stretch/>
        </p:blipFill>
        <p:spPr>
          <a:xfrm>
            <a:off x="3921430" y="4200398"/>
            <a:ext cx="827607" cy="732759"/>
          </a:xfrm>
          <a:prstGeom prst="rect">
            <a:avLst/>
          </a:prstGeom>
          <a:noFill/>
          <a:ln>
            <a:noFill/>
          </a:ln>
        </p:spPr>
      </p:pic>
      <p:pic>
        <p:nvPicPr>
          <p:cNvPr id="11529" name="Google Shape;11529;p161"/>
          <p:cNvPicPr preferRelativeResize="0"/>
          <p:nvPr/>
        </p:nvPicPr>
        <p:blipFill rotWithShape="1">
          <a:blip r:embed="rId3">
            <a:alphaModFix/>
          </a:blip>
          <a:srcRect t="5695"/>
          <a:stretch/>
        </p:blipFill>
        <p:spPr>
          <a:xfrm>
            <a:off x="4693224" y="4200398"/>
            <a:ext cx="827607" cy="732759"/>
          </a:xfrm>
          <a:prstGeom prst="rect">
            <a:avLst/>
          </a:prstGeom>
          <a:noFill/>
          <a:ln>
            <a:noFill/>
          </a:ln>
        </p:spPr>
      </p:pic>
      <p:pic>
        <p:nvPicPr>
          <p:cNvPr id="11530" name="Google Shape;11530;p161"/>
          <p:cNvPicPr preferRelativeResize="0"/>
          <p:nvPr/>
        </p:nvPicPr>
        <p:blipFill rotWithShape="1">
          <a:blip r:embed="rId3">
            <a:alphaModFix/>
          </a:blip>
          <a:srcRect t="5695"/>
          <a:stretch/>
        </p:blipFill>
        <p:spPr>
          <a:xfrm>
            <a:off x="5469600" y="4200398"/>
            <a:ext cx="827607" cy="732759"/>
          </a:xfrm>
          <a:prstGeom prst="rect">
            <a:avLst/>
          </a:prstGeom>
          <a:noFill/>
          <a:ln>
            <a:noFill/>
          </a:ln>
        </p:spPr>
      </p:pic>
      <p:pic>
        <p:nvPicPr>
          <p:cNvPr id="11531" name="Google Shape;11531;p161"/>
          <p:cNvPicPr preferRelativeResize="0"/>
          <p:nvPr/>
        </p:nvPicPr>
        <p:blipFill>
          <a:blip r:embed="rId4">
            <a:alphaModFix/>
          </a:blip>
          <a:stretch>
            <a:fillRect/>
          </a:stretch>
        </p:blipFill>
        <p:spPr>
          <a:xfrm>
            <a:off x="6262193" y="4096574"/>
            <a:ext cx="285096" cy="899957"/>
          </a:xfrm>
          <a:prstGeom prst="rect">
            <a:avLst/>
          </a:prstGeom>
          <a:noFill/>
          <a:ln>
            <a:noFill/>
          </a:ln>
        </p:spPr>
      </p:pic>
      <p:sp>
        <p:nvSpPr>
          <p:cNvPr id="11532" name="Google Shape;11532;p161"/>
          <p:cNvSpPr/>
          <p:nvPr/>
        </p:nvSpPr>
        <p:spPr>
          <a:xfrm>
            <a:off x="6412507" y="4217981"/>
            <a:ext cx="134700" cy="76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161"/>
          <p:cNvSpPr txBox="1"/>
          <p:nvPr/>
        </p:nvSpPr>
        <p:spPr>
          <a:xfrm>
            <a:off x="6355061" y="4119469"/>
            <a:ext cx="2496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1</a:t>
            </a:r>
            <a:endParaRPr sz="700">
              <a:latin typeface="Times New Roman"/>
              <a:ea typeface="Times New Roman"/>
              <a:cs typeface="Times New Roman"/>
              <a:sym typeface="Times New Roman"/>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537"/>
        <p:cNvGrpSpPr/>
        <p:nvPr/>
      </p:nvGrpSpPr>
      <p:grpSpPr>
        <a:xfrm>
          <a:off x="0" y="0"/>
          <a:ext cx="0" cy="0"/>
          <a:chOff x="0" y="0"/>
          <a:chExt cx="0" cy="0"/>
        </a:xfrm>
      </p:grpSpPr>
      <p:pic>
        <p:nvPicPr>
          <p:cNvPr id="11538" name="Google Shape;11538;p162"/>
          <p:cNvPicPr preferRelativeResize="0"/>
          <p:nvPr/>
        </p:nvPicPr>
        <p:blipFill>
          <a:blip r:embed="rId3">
            <a:alphaModFix/>
          </a:blip>
          <a:stretch>
            <a:fillRect/>
          </a:stretch>
        </p:blipFill>
        <p:spPr>
          <a:xfrm>
            <a:off x="892826" y="795025"/>
            <a:ext cx="7025377" cy="36258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542"/>
        <p:cNvGrpSpPr/>
        <p:nvPr/>
      </p:nvGrpSpPr>
      <p:grpSpPr>
        <a:xfrm>
          <a:off x="0" y="0"/>
          <a:ext cx="0" cy="0"/>
          <a:chOff x="0" y="0"/>
          <a:chExt cx="0" cy="0"/>
        </a:xfrm>
      </p:grpSpPr>
      <p:sp>
        <p:nvSpPr>
          <p:cNvPr id="11543" name="Google Shape;11543;p163"/>
          <p:cNvSpPr/>
          <p:nvPr/>
        </p:nvSpPr>
        <p:spPr>
          <a:xfrm>
            <a:off x="51183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163"/>
          <p:cNvSpPr/>
          <p:nvPr/>
        </p:nvSpPr>
        <p:spPr>
          <a:xfrm>
            <a:off x="59177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163"/>
          <p:cNvSpPr/>
          <p:nvPr/>
        </p:nvSpPr>
        <p:spPr>
          <a:xfrm>
            <a:off x="67266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163"/>
          <p:cNvSpPr/>
          <p:nvPr/>
        </p:nvSpPr>
        <p:spPr>
          <a:xfrm>
            <a:off x="75354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163"/>
          <p:cNvSpPr/>
          <p:nvPr/>
        </p:nvSpPr>
        <p:spPr>
          <a:xfrm>
            <a:off x="1359485" y="3018768"/>
            <a:ext cx="363900" cy="1310700"/>
          </a:xfrm>
          <a:prstGeom prst="rect">
            <a:avLst/>
          </a:prstGeom>
          <a:solidFill>
            <a:srgbClr val="F2E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163"/>
          <p:cNvSpPr/>
          <p:nvPr/>
        </p:nvSpPr>
        <p:spPr>
          <a:xfrm>
            <a:off x="2158830" y="2620548"/>
            <a:ext cx="363900" cy="1709400"/>
          </a:xfrm>
          <a:prstGeom prst="rect">
            <a:avLst/>
          </a:prstGeom>
          <a:solidFill>
            <a:srgbClr val="FEB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163"/>
          <p:cNvSpPr/>
          <p:nvPr/>
        </p:nvSpPr>
        <p:spPr>
          <a:xfrm>
            <a:off x="2967700" y="2445775"/>
            <a:ext cx="363900" cy="1883700"/>
          </a:xfrm>
          <a:prstGeom prst="rect">
            <a:avLst/>
          </a:prstGeom>
          <a:solidFill>
            <a:srgbClr val="FE6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163"/>
          <p:cNvSpPr/>
          <p:nvPr/>
        </p:nvSpPr>
        <p:spPr>
          <a:xfrm>
            <a:off x="3776571" y="1971459"/>
            <a:ext cx="363900" cy="23580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51" name="Google Shape;11551;p163"/>
          <p:cNvPicPr preferRelativeResize="0"/>
          <p:nvPr/>
        </p:nvPicPr>
        <p:blipFill rotWithShape="1">
          <a:blip r:embed="rId3">
            <a:alphaModFix/>
          </a:blip>
          <a:srcRect t="5695"/>
          <a:stretch/>
        </p:blipFill>
        <p:spPr>
          <a:xfrm>
            <a:off x="1110300" y="1002488"/>
            <a:ext cx="862249" cy="784927"/>
          </a:xfrm>
          <a:prstGeom prst="rect">
            <a:avLst/>
          </a:prstGeom>
          <a:noFill/>
          <a:ln>
            <a:noFill/>
          </a:ln>
        </p:spPr>
      </p:pic>
      <p:cxnSp>
        <p:nvCxnSpPr>
          <p:cNvPr id="11552" name="Google Shape;11552;p163"/>
          <p:cNvCxnSpPr/>
          <p:nvPr/>
        </p:nvCxnSpPr>
        <p:spPr>
          <a:xfrm>
            <a:off x="985575" y="823400"/>
            <a:ext cx="0" cy="3506400"/>
          </a:xfrm>
          <a:prstGeom prst="straightConnector1">
            <a:avLst/>
          </a:prstGeom>
          <a:noFill/>
          <a:ln w="9525" cap="flat" cmpd="sng">
            <a:solidFill>
              <a:schemeClr val="dk1"/>
            </a:solidFill>
            <a:prstDash val="solid"/>
            <a:round/>
            <a:headEnd type="triangle" w="med" len="med"/>
            <a:tailEnd type="none" w="med" len="med"/>
          </a:ln>
        </p:spPr>
      </p:cxnSp>
      <p:pic>
        <p:nvPicPr>
          <p:cNvPr id="11553" name="Google Shape;11553;p163"/>
          <p:cNvPicPr preferRelativeResize="0"/>
          <p:nvPr/>
        </p:nvPicPr>
        <p:blipFill rotWithShape="1">
          <a:blip r:embed="rId3">
            <a:alphaModFix/>
          </a:blip>
          <a:srcRect t="5695"/>
          <a:stretch/>
        </p:blipFill>
        <p:spPr>
          <a:xfrm>
            <a:off x="1909650" y="1002490"/>
            <a:ext cx="862249" cy="784922"/>
          </a:xfrm>
          <a:prstGeom prst="rect">
            <a:avLst/>
          </a:prstGeom>
          <a:noFill/>
          <a:ln>
            <a:noFill/>
          </a:ln>
        </p:spPr>
      </p:pic>
      <p:pic>
        <p:nvPicPr>
          <p:cNvPr id="11554" name="Google Shape;11554;p163"/>
          <p:cNvPicPr preferRelativeResize="0"/>
          <p:nvPr/>
        </p:nvPicPr>
        <p:blipFill rotWithShape="1">
          <a:blip r:embed="rId3">
            <a:alphaModFix/>
          </a:blip>
          <a:srcRect t="5695"/>
          <a:stretch/>
        </p:blipFill>
        <p:spPr>
          <a:xfrm>
            <a:off x="2718525" y="1002490"/>
            <a:ext cx="862249" cy="784922"/>
          </a:xfrm>
          <a:prstGeom prst="rect">
            <a:avLst/>
          </a:prstGeom>
          <a:noFill/>
          <a:ln>
            <a:noFill/>
          </a:ln>
        </p:spPr>
      </p:pic>
      <p:pic>
        <p:nvPicPr>
          <p:cNvPr id="11555" name="Google Shape;11555;p163"/>
          <p:cNvPicPr preferRelativeResize="0"/>
          <p:nvPr/>
        </p:nvPicPr>
        <p:blipFill rotWithShape="1">
          <a:blip r:embed="rId3">
            <a:alphaModFix/>
          </a:blip>
          <a:srcRect t="5695"/>
          <a:stretch/>
        </p:blipFill>
        <p:spPr>
          <a:xfrm>
            <a:off x="3527400" y="1002490"/>
            <a:ext cx="862249" cy="784922"/>
          </a:xfrm>
          <a:prstGeom prst="rect">
            <a:avLst/>
          </a:prstGeom>
          <a:noFill/>
          <a:ln>
            <a:noFill/>
          </a:ln>
        </p:spPr>
      </p:pic>
      <p:pic>
        <p:nvPicPr>
          <p:cNvPr id="11556" name="Google Shape;11556;p163"/>
          <p:cNvPicPr preferRelativeResize="0"/>
          <p:nvPr/>
        </p:nvPicPr>
        <p:blipFill rotWithShape="1">
          <a:blip r:embed="rId3">
            <a:alphaModFix/>
          </a:blip>
          <a:srcRect t="5695"/>
          <a:stretch/>
        </p:blipFill>
        <p:spPr>
          <a:xfrm>
            <a:off x="4869200" y="1002488"/>
            <a:ext cx="862249" cy="784927"/>
          </a:xfrm>
          <a:prstGeom prst="rect">
            <a:avLst/>
          </a:prstGeom>
          <a:noFill/>
          <a:ln>
            <a:noFill/>
          </a:ln>
        </p:spPr>
      </p:pic>
      <p:pic>
        <p:nvPicPr>
          <p:cNvPr id="11557" name="Google Shape;11557;p163"/>
          <p:cNvPicPr preferRelativeResize="0"/>
          <p:nvPr/>
        </p:nvPicPr>
        <p:blipFill rotWithShape="1">
          <a:blip r:embed="rId3">
            <a:alphaModFix/>
          </a:blip>
          <a:srcRect t="5695"/>
          <a:stretch/>
        </p:blipFill>
        <p:spPr>
          <a:xfrm>
            <a:off x="5668550" y="1002490"/>
            <a:ext cx="862249" cy="784922"/>
          </a:xfrm>
          <a:prstGeom prst="rect">
            <a:avLst/>
          </a:prstGeom>
          <a:noFill/>
          <a:ln>
            <a:noFill/>
          </a:ln>
        </p:spPr>
      </p:pic>
      <p:pic>
        <p:nvPicPr>
          <p:cNvPr id="11558" name="Google Shape;11558;p163"/>
          <p:cNvPicPr preferRelativeResize="0"/>
          <p:nvPr/>
        </p:nvPicPr>
        <p:blipFill rotWithShape="1">
          <a:blip r:embed="rId3">
            <a:alphaModFix/>
          </a:blip>
          <a:srcRect t="5695"/>
          <a:stretch/>
        </p:blipFill>
        <p:spPr>
          <a:xfrm>
            <a:off x="6477425" y="1002490"/>
            <a:ext cx="862249" cy="784922"/>
          </a:xfrm>
          <a:prstGeom prst="rect">
            <a:avLst/>
          </a:prstGeom>
          <a:noFill/>
          <a:ln>
            <a:noFill/>
          </a:ln>
        </p:spPr>
      </p:pic>
      <p:pic>
        <p:nvPicPr>
          <p:cNvPr id="11559" name="Google Shape;11559;p163"/>
          <p:cNvPicPr preferRelativeResize="0"/>
          <p:nvPr/>
        </p:nvPicPr>
        <p:blipFill rotWithShape="1">
          <a:blip r:embed="rId3">
            <a:alphaModFix/>
          </a:blip>
          <a:srcRect t="5695"/>
          <a:stretch/>
        </p:blipFill>
        <p:spPr>
          <a:xfrm>
            <a:off x="7286300" y="1002490"/>
            <a:ext cx="862249" cy="784922"/>
          </a:xfrm>
          <a:prstGeom prst="rect">
            <a:avLst/>
          </a:prstGeom>
          <a:noFill/>
          <a:ln>
            <a:noFill/>
          </a:ln>
        </p:spPr>
      </p:pic>
      <p:cxnSp>
        <p:nvCxnSpPr>
          <p:cNvPr id="11560" name="Google Shape;11560;p163"/>
          <p:cNvCxnSpPr/>
          <p:nvPr/>
        </p:nvCxnSpPr>
        <p:spPr>
          <a:xfrm>
            <a:off x="985575" y="4329938"/>
            <a:ext cx="7558200" cy="0"/>
          </a:xfrm>
          <a:prstGeom prst="straightConnector1">
            <a:avLst/>
          </a:prstGeom>
          <a:noFill/>
          <a:ln w="9525" cap="flat" cmpd="sng">
            <a:solidFill>
              <a:schemeClr val="dk1"/>
            </a:solidFill>
            <a:prstDash val="solid"/>
            <a:round/>
            <a:headEnd type="none" w="med" len="med"/>
            <a:tailEnd type="triangle" w="med" len="med"/>
          </a:ln>
        </p:spPr>
      </p:cxnSp>
      <p:sp>
        <p:nvSpPr>
          <p:cNvPr id="11561" name="Google Shape;11561;p163"/>
          <p:cNvSpPr txBox="1"/>
          <p:nvPr/>
        </p:nvSpPr>
        <p:spPr>
          <a:xfrm>
            <a:off x="17233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Kernel #35</a:t>
            </a:r>
            <a:endParaRPr sz="2000"/>
          </a:p>
        </p:txBody>
      </p:sp>
      <p:sp>
        <p:nvSpPr>
          <p:cNvPr id="11562" name="Google Shape;11562;p163"/>
          <p:cNvSpPr txBox="1"/>
          <p:nvPr/>
        </p:nvSpPr>
        <p:spPr>
          <a:xfrm>
            <a:off x="5482275" y="45724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Kernel #48</a:t>
            </a:r>
            <a:endParaRPr sz="2000"/>
          </a:p>
        </p:txBody>
      </p:sp>
      <p:cxnSp>
        <p:nvCxnSpPr>
          <p:cNvPr id="11563" name="Google Shape;11563;p163"/>
          <p:cNvCxnSpPr/>
          <p:nvPr/>
        </p:nvCxnSpPr>
        <p:spPr>
          <a:xfrm>
            <a:off x="985575" y="297595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1564" name="Google Shape;11564;p163"/>
          <p:cNvCxnSpPr/>
          <p:nvPr/>
        </p:nvCxnSpPr>
        <p:spPr>
          <a:xfrm>
            <a:off x="985575" y="1787400"/>
            <a:ext cx="85200" cy="0"/>
          </a:xfrm>
          <a:prstGeom prst="straightConnector1">
            <a:avLst/>
          </a:prstGeom>
          <a:noFill/>
          <a:ln w="9525" cap="flat" cmpd="sng">
            <a:solidFill>
              <a:schemeClr val="dk2"/>
            </a:solidFill>
            <a:prstDash val="solid"/>
            <a:round/>
            <a:headEnd type="none" w="med" len="med"/>
            <a:tailEnd type="none" w="med" len="med"/>
          </a:ln>
        </p:spPr>
      </p:cxnSp>
      <p:sp>
        <p:nvSpPr>
          <p:cNvPr id="11565" name="Google Shape;11565;p163"/>
          <p:cNvSpPr txBox="1"/>
          <p:nvPr/>
        </p:nvSpPr>
        <p:spPr>
          <a:xfrm>
            <a:off x="600225" y="2775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0.5</a:t>
            </a:r>
            <a:endParaRPr/>
          </a:p>
        </p:txBody>
      </p:sp>
      <p:sp>
        <p:nvSpPr>
          <p:cNvPr id="11566" name="Google Shape;11566;p163"/>
          <p:cNvSpPr txBox="1"/>
          <p:nvPr/>
        </p:nvSpPr>
        <p:spPr>
          <a:xfrm>
            <a:off x="600225" y="412985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0</a:t>
            </a:r>
            <a:endParaRPr/>
          </a:p>
        </p:txBody>
      </p:sp>
      <p:sp>
        <p:nvSpPr>
          <p:cNvPr id="11567" name="Google Shape;11567;p163"/>
          <p:cNvSpPr txBox="1"/>
          <p:nvPr/>
        </p:nvSpPr>
        <p:spPr>
          <a:xfrm>
            <a:off x="600225" y="1587300"/>
            <a:ext cx="43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1</a:t>
            </a:r>
            <a:endParaRPr/>
          </a:p>
        </p:txBody>
      </p:sp>
      <p:sp>
        <p:nvSpPr>
          <p:cNvPr id="11568" name="Google Shape;11568;p163"/>
          <p:cNvSpPr txBox="1"/>
          <p:nvPr/>
        </p:nvSpPr>
        <p:spPr>
          <a:xfrm rot="-5400000">
            <a:off x="-579775" y="2330300"/>
            <a:ext cx="2053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t>Spectral Power</a:t>
            </a:r>
            <a:endParaRPr sz="2000"/>
          </a:p>
        </p:txBody>
      </p:sp>
      <p:pic>
        <p:nvPicPr>
          <p:cNvPr id="11569" name="Google Shape;11569;p163"/>
          <p:cNvPicPr preferRelativeResize="0"/>
          <p:nvPr/>
        </p:nvPicPr>
        <p:blipFill>
          <a:blip r:embed="rId4">
            <a:alphaModFix/>
          </a:blip>
          <a:stretch>
            <a:fillRect/>
          </a:stretch>
        </p:blipFill>
        <p:spPr>
          <a:xfrm>
            <a:off x="8343720" y="867550"/>
            <a:ext cx="297030" cy="964024"/>
          </a:xfrm>
          <a:prstGeom prst="rect">
            <a:avLst/>
          </a:prstGeom>
          <a:noFill/>
          <a:ln>
            <a:noFill/>
          </a:ln>
        </p:spPr>
      </p:pic>
      <p:sp>
        <p:nvSpPr>
          <p:cNvPr id="11570" name="Google Shape;11570;p163"/>
          <p:cNvSpPr txBox="1"/>
          <p:nvPr/>
        </p:nvSpPr>
        <p:spPr>
          <a:xfrm>
            <a:off x="1279325"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No</a:t>
            </a:r>
            <a:endParaRPr/>
          </a:p>
        </p:txBody>
      </p:sp>
      <p:sp>
        <p:nvSpPr>
          <p:cNvPr id="11571" name="Google Shape;11571;p163"/>
          <p:cNvSpPr txBox="1"/>
          <p:nvPr/>
        </p:nvSpPr>
        <p:spPr>
          <a:xfrm>
            <a:off x="2089638" y="4285300"/>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Low</a:t>
            </a:r>
            <a:endParaRPr/>
          </a:p>
        </p:txBody>
      </p:sp>
      <p:sp>
        <p:nvSpPr>
          <p:cNvPr id="11572" name="Google Shape;11572;p163"/>
          <p:cNvSpPr txBox="1"/>
          <p:nvPr/>
        </p:nvSpPr>
        <p:spPr>
          <a:xfrm>
            <a:off x="2806150" y="4285300"/>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a:t>
            </a:r>
            <a:endParaRPr/>
          </a:p>
        </p:txBody>
      </p:sp>
      <p:sp>
        <p:nvSpPr>
          <p:cNvPr id="11573" name="Google Shape;11573;p163"/>
          <p:cNvSpPr txBox="1"/>
          <p:nvPr/>
        </p:nvSpPr>
        <p:spPr>
          <a:xfrm>
            <a:off x="3435925" y="4285300"/>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Intolerable</a:t>
            </a:r>
            <a:endParaRPr/>
          </a:p>
        </p:txBody>
      </p:sp>
      <p:sp>
        <p:nvSpPr>
          <p:cNvPr id="11574" name="Google Shape;11574;p163"/>
          <p:cNvSpPr txBox="1"/>
          <p:nvPr/>
        </p:nvSpPr>
        <p:spPr>
          <a:xfrm>
            <a:off x="5044425"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No</a:t>
            </a:r>
            <a:endParaRPr/>
          </a:p>
        </p:txBody>
      </p:sp>
      <p:sp>
        <p:nvSpPr>
          <p:cNvPr id="11575" name="Google Shape;11575;p163"/>
          <p:cNvSpPr txBox="1"/>
          <p:nvPr/>
        </p:nvSpPr>
        <p:spPr>
          <a:xfrm>
            <a:off x="5848538" y="4285288"/>
            <a:ext cx="511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Low</a:t>
            </a:r>
            <a:endParaRPr/>
          </a:p>
        </p:txBody>
      </p:sp>
      <p:sp>
        <p:nvSpPr>
          <p:cNvPr id="11576" name="Google Shape;11576;p163"/>
          <p:cNvSpPr txBox="1"/>
          <p:nvPr/>
        </p:nvSpPr>
        <p:spPr>
          <a:xfrm>
            <a:off x="6565050" y="4285288"/>
            <a:ext cx="687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High</a:t>
            </a:r>
            <a:endParaRPr/>
          </a:p>
        </p:txBody>
      </p:sp>
      <p:sp>
        <p:nvSpPr>
          <p:cNvPr id="11577" name="Google Shape;11577;p163"/>
          <p:cNvSpPr txBox="1"/>
          <p:nvPr/>
        </p:nvSpPr>
        <p:spPr>
          <a:xfrm>
            <a:off x="7194825" y="4285288"/>
            <a:ext cx="1045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Intolerable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581"/>
        <p:cNvGrpSpPr/>
        <p:nvPr/>
      </p:nvGrpSpPr>
      <p:grpSpPr>
        <a:xfrm>
          <a:off x="0" y="0"/>
          <a:ext cx="0" cy="0"/>
          <a:chOff x="0" y="0"/>
          <a:chExt cx="0" cy="0"/>
        </a:xfrm>
      </p:grpSpPr>
      <p:pic>
        <p:nvPicPr>
          <p:cNvPr id="11582" name="Google Shape;11582;p164"/>
          <p:cNvPicPr preferRelativeResize="0"/>
          <p:nvPr/>
        </p:nvPicPr>
        <p:blipFill rotWithShape="1">
          <a:blip r:embed="rId3">
            <a:alphaModFix/>
          </a:blip>
          <a:srcRect t="6375"/>
          <a:stretch/>
        </p:blipFill>
        <p:spPr>
          <a:xfrm>
            <a:off x="483125" y="690300"/>
            <a:ext cx="1022223" cy="957025"/>
          </a:xfrm>
          <a:prstGeom prst="rect">
            <a:avLst/>
          </a:prstGeom>
          <a:noFill/>
          <a:ln>
            <a:noFill/>
          </a:ln>
        </p:spPr>
      </p:pic>
      <p:pic>
        <p:nvPicPr>
          <p:cNvPr id="11583" name="Google Shape;11583;p164"/>
          <p:cNvPicPr preferRelativeResize="0"/>
          <p:nvPr/>
        </p:nvPicPr>
        <p:blipFill rotWithShape="1">
          <a:blip r:embed="rId4">
            <a:alphaModFix/>
          </a:blip>
          <a:srcRect t="6375"/>
          <a:stretch/>
        </p:blipFill>
        <p:spPr>
          <a:xfrm>
            <a:off x="1505350" y="690275"/>
            <a:ext cx="1022223" cy="957025"/>
          </a:xfrm>
          <a:prstGeom prst="rect">
            <a:avLst/>
          </a:prstGeom>
          <a:noFill/>
          <a:ln>
            <a:noFill/>
          </a:ln>
        </p:spPr>
      </p:pic>
      <p:pic>
        <p:nvPicPr>
          <p:cNvPr id="11584" name="Google Shape;11584;p164"/>
          <p:cNvPicPr preferRelativeResize="0"/>
          <p:nvPr/>
        </p:nvPicPr>
        <p:blipFill rotWithShape="1">
          <a:blip r:embed="rId5">
            <a:alphaModFix/>
          </a:blip>
          <a:srcRect t="6050"/>
          <a:stretch/>
        </p:blipFill>
        <p:spPr>
          <a:xfrm>
            <a:off x="2527575" y="688600"/>
            <a:ext cx="1022223" cy="960399"/>
          </a:xfrm>
          <a:prstGeom prst="rect">
            <a:avLst/>
          </a:prstGeom>
          <a:noFill/>
          <a:ln>
            <a:noFill/>
          </a:ln>
        </p:spPr>
      </p:pic>
      <p:pic>
        <p:nvPicPr>
          <p:cNvPr id="11585" name="Google Shape;11585;p164"/>
          <p:cNvPicPr preferRelativeResize="0"/>
          <p:nvPr/>
        </p:nvPicPr>
        <p:blipFill rotWithShape="1">
          <a:blip r:embed="rId6">
            <a:alphaModFix/>
          </a:blip>
          <a:srcRect t="6156"/>
          <a:stretch/>
        </p:blipFill>
        <p:spPr>
          <a:xfrm>
            <a:off x="3549788" y="689137"/>
            <a:ext cx="1022223" cy="959324"/>
          </a:xfrm>
          <a:prstGeom prst="rect">
            <a:avLst/>
          </a:prstGeom>
          <a:noFill/>
          <a:ln>
            <a:noFill/>
          </a:ln>
        </p:spPr>
      </p:pic>
      <p:pic>
        <p:nvPicPr>
          <p:cNvPr id="11586" name="Google Shape;11586;p164"/>
          <p:cNvPicPr preferRelativeResize="0"/>
          <p:nvPr/>
        </p:nvPicPr>
        <p:blipFill rotWithShape="1">
          <a:blip r:embed="rId7">
            <a:alphaModFix/>
          </a:blip>
          <a:srcRect t="6252"/>
          <a:stretch/>
        </p:blipFill>
        <p:spPr>
          <a:xfrm>
            <a:off x="4572013" y="689650"/>
            <a:ext cx="1022223" cy="958275"/>
          </a:xfrm>
          <a:prstGeom prst="rect">
            <a:avLst/>
          </a:prstGeom>
          <a:noFill/>
          <a:ln>
            <a:noFill/>
          </a:ln>
        </p:spPr>
      </p:pic>
      <p:pic>
        <p:nvPicPr>
          <p:cNvPr id="11587" name="Google Shape;11587;p164"/>
          <p:cNvPicPr preferRelativeResize="0"/>
          <p:nvPr/>
        </p:nvPicPr>
        <p:blipFill rotWithShape="1">
          <a:blip r:embed="rId8">
            <a:alphaModFix/>
          </a:blip>
          <a:srcRect t="5882"/>
          <a:stretch/>
        </p:blipFill>
        <p:spPr>
          <a:xfrm>
            <a:off x="5594225" y="687750"/>
            <a:ext cx="1022223" cy="962074"/>
          </a:xfrm>
          <a:prstGeom prst="rect">
            <a:avLst/>
          </a:prstGeom>
          <a:noFill/>
          <a:ln>
            <a:noFill/>
          </a:ln>
        </p:spPr>
      </p:pic>
      <p:pic>
        <p:nvPicPr>
          <p:cNvPr id="11588" name="Google Shape;11588;p164"/>
          <p:cNvPicPr preferRelativeResize="0"/>
          <p:nvPr/>
        </p:nvPicPr>
        <p:blipFill rotWithShape="1">
          <a:blip r:embed="rId9">
            <a:alphaModFix/>
          </a:blip>
          <a:srcRect t="5846"/>
          <a:stretch/>
        </p:blipFill>
        <p:spPr>
          <a:xfrm>
            <a:off x="6616450" y="687589"/>
            <a:ext cx="1022223" cy="962442"/>
          </a:xfrm>
          <a:prstGeom prst="rect">
            <a:avLst/>
          </a:prstGeom>
          <a:noFill/>
          <a:ln>
            <a:noFill/>
          </a:ln>
        </p:spPr>
      </p:pic>
      <p:pic>
        <p:nvPicPr>
          <p:cNvPr id="11589" name="Google Shape;11589;p164"/>
          <p:cNvPicPr preferRelativeResize="0"/>
          <p:nvPr/>
        </p:nvPicPr>
        <p:blipFill rotWithShape="1">
          <a:blip r:embed="rId7">
            <a:alphaModFix/>
          </a:blip>
          <a:srcRect t="6252"/>
          <a:stretch/>
        </p:blipFill>
        <p:spPr>
          <a:xfrm>
            <a:off x="7638663" y="689625"/>
            <a:ext cx="1022223" cy="9582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593"/>
        <p:cNvGrpSpPr/>
        <p:nvPr/>
      </p:nvGrpSpPr>
      <p:grpSpPr>
        <a:xfrm>
          <a:off x="0" y="0"/>
          <a:ext cx="0" cy="0"/>
          <a:chOff x="0" y="0"/>
          <a:chExt cx="0" cy="0"/>
        </a:xfrm>
      </p:grpSpPr>
      <p:pic>
        <p:nvPicPr>
          <p:cNvPr id="11594" name="Google Shape;11594;p165"/>
          <p:cNvPicPr preferRelativeResize="0"/>
          <p:nvPr/>
        </p:nvPicPr>
        <p:blipFill>
          <a:blip r:embed="rId3">
            <a:alphaModFix/>
          </a:blip>
          <a:stretch>
            <a:fillRect/>
          </a:stretch>
        </p:blipFill>
        <p:spPr>
          <a:xfrm>
            <a:off x="371750" y="613800"/>
            <a:ext cx="3939726" cy="1359050"/>
          </a:xfrm>
          <a:prstGeom prst="rect">
            <a:avLst/>
          </a:prstGeom>
          <a:noFill/>
          <a:ln>
            <a:noFill/>
          </a:ln>
        </p:spPr>
      </p:pic>
      <p:pic>
        <p:nvPicPr>
          <p:cNvPr id="11595" name="Google Shape;11595;p165"/>
          <p:cNvPicPr preferRelativeResize="0"/>
          <p:nvPr/>
        </p:nvPicPr>
        <p:blipFill>
          <a:blip r:embed="rId4">
            <a:alphaModFix/>
          </a:blip>
          <a:stretch>
            <a:fillRect/>
          </a:stretch>
        </p:blipFill>
        <p:spPr>
          <a:xfrm>
            <a:off x="4363750" y="661113"/>
            <a:ext cx="1277862" cy="1277862"/>
          </a:xfrm>
          <a:prstGeom prst="rect">
            <a:avLst/>
          </a:prstGeom>
          <a:noFill/>
          <a:ln>
            <a:noFill/>
          </a:ln>
        </p:spPr>
      </p:pic>
      <p:pic>
        <p:nvPicPr>
          <p:cNvPr id="11596" name="Google Shape;11596;p165"/>
          <p:cNvPicPr preferRelativeResize="0"/>
          <p:nvPr/>
        </p:nvPicPr>
        <p:blipFill>
          <a:blip r:embed="rId5">
            <a:alphaModFix/>
          </a:blip>
          <a:stretch>
            <a:fillRect/>
          </a:stretch>
        </p:blipFill>
        <p:spPr>
          <a:xfrm>
            <a:off x="5693900" y="688088"/>
            <a:ext cx="1238925" cy="121045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00"/>
        <p:cNvGrpSpPr/>
        <p:nvPr/>
      </p:nvGrpSpPr>
      <p:grpSpPr>
        <a:xfrm>
          <a:off x="0" y="0"/>
          <a:ext cx="0" cy="0"/>
          <a:chOff x="0" y="0"/>
          <a:chExt cx="0" cy="0"/>
        </a:xfrm>
      </p:grpSpPr>
      <p:pic>
        <p:nvPicPr>
          <p:cNvPr id="11601" name="Google Shape;11601;p166"/>
          <p:cNvPicPr preferRelativeResize="0"/>
          <p:nvPr/>
        </p:nvPicPr>
        <p:blipFill>
          <a:blip r:embed="rId3">
            <a:alphaModFix/>
          </a:blip>
          <a:stretch>
            <a:fillRect/>
          </a:stretch>
        </p:blipFill>
        <p:spPr>
          <a:xfrm>
            <a:off x="5367000" y="818937"/>
            <a:ext cx="1744124" cy="1590901"/>
          </a:xfrm>
          <a:prstGeom prst="rect">
            <a:avLst/>
          </a:prstGeom>
          <a:noFill/>
          <a:ln>
            <a:noFill/>
          </a:ln>
        </p:spPr>
      </p:pic>
      <p:pic>
        <p:nvPicPr>
          <p:cNvPr id="11602" name="Google Shape;11602;p166"/>
          <p:cNvPicPr preferRelativeResize="0"/>
          <p:nvPr/>
        </p:nvPicPr>
        <p:blipFill>
          <a:blip r:embed="rId3">
            <a:alphaModFix/>
          </a:blip>
          <a:stretch>
            <a:fillRect/>
          </a:stretch>
        </p:blipFill>
        <p:spPr>
          <a:xfrm>
            <a:off x="4970600" y="1222837"/>
            <a:ext cx="1744124" cy="1590901"/>
          </a:xfrm>
          <a:prstGeom prst="rect">
            <a:avLst/>
          </a:prstGeom>
          <a:noFill/>
          <a:ln>
            <a:noFill/>
          </a:ln>
        </p:spPr>
      </p:pic>
      <p:pic>
        <p:nvPicPr>
          <p:cNvPr id="11603" name="Google Shape;11603;p166"/>
          <p:cNvPicPr preferRelativeResize="0"/>
          <p:nvPr/>
        </p:nvPicPr>
        <p:blipFill>
          <a:blip r:embed="rId4">
            <a:alphaModFix/>
          </a:blip>
          <a:stretch>
            <a:fillRect/>
          </a:stretch>
        </p:blipFill>
        <p:spPr>
          <a:xfrm>
            <a:off x="1616750" y="818925"/>
            <a:ext cx="1744099" cy="1590924"/>
          </a:xfrm>
          <a:prstGeom prst="rect">
            <a:avLst/>
          </a:prstGeom>
          <a:noFill/>
          <a:ln>
            <a:noFill/>
          </a:ln>
        </p:spPr>
      </p:pic>
      <p:pic>
        <p:nvPicPr>
          <p:cNvPr id="11604" name="Google Shape;11604;p166"/>
          <p:cNvPicPr preferRelativeResize="0"/>
          <p:nvPr/>
        </p:nvPicPr>
        <p:blipFill>
          <a:blip r:embed="rId4">
            <a:alphaModFix/>
          </a:blip>
          <a:stretch>
            <a:fillRect/>
          </a:stretch>
        </p:blipFill>
        <p:spPr>
          <a:xfrm>
            <a:off x="1230375" y="1222825"/>
            <a:ext cx="1744099" cy="1590924"/>
          </a:xfrm>
          <a:prstGeom prst="rect">
            <a:avLst/>
          </a:prstGeom>
          <a:noFill/>
          <a:ln>
            <a:noFill/>
          </a:ln>
        </p:spPr>
      </p:pic>
      <p:sp>
        <p:nvSpPr>
          <p:cNvPr id="11605" name="Google Shape;11605;p166"/>
          <p:cNvSpPr/>
          <p:nvPr/>
        </p:nvSpPr>
        <p:spPr>
          <a:xfrm>
            <a:off x="1468951"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166"/>
          <p:cNvSpPr/>
          <p:nvPr/>
        </p:nvSpPr>
        <p:spPr>
          <a:xfrm>
            <a:off x="1321154"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166"/>
          <p:cNvSpPr/>
          <p:nvPr/>
        </p:nvSpPr>
        <p:spPr>
          <a:xfrm>
            <a:off x="1616748"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08" name="Google Shape;11608;p166"/>
          <p:cNvPicPr preferRelativeResize="0"/>
          <p:nvPr/>
        </p:nvPicPr>
        <p:blipFill>
          <a:blip r:embed="rId5">
            <a:alphaModFix/>
          </a:blip>
          <a:stretch>
            <a:fillRect/>
          </a:stretch>
        </p:blipFill>
        <p:spPr>
          <a:xfrm>
            <a:off x="647297" y="2037803"/>
            <a:ext cx="1744105" cy="1590945"/>
          </a:xfrm>
          <a:prstGeom prst="rect">
            <a:avLst/>
          </a:prstGeom>
          <a:noFill/>
          <a:ln>
            <a:noFill/>
          </a:ln>
        </p:spPr>
      </p:pic>
      <p:pic>
        <p:nvPicPr>
          <p:cNvPr id="11609" name="Google Shape;11609;p166"/>
          <p:cNvPicPr preferRelativeResize="0"/>
          <p:nvPr/>
        </p:nvPicPr>
        <p:blipFill>
          <a:blip r:embed="rId5">
            <a:alphaModFix/>
          </a:blip>
          <a:stretch>
            <a:fillRect/>
          </a:stretch>
        </p:blipFill>
        <p:spPr>
          <a:xfrm>
            <a:off x="417319" y="2355981"/>
            <a:ext cx="1744105" cy="1590945"/>
          </a:xfrm>
          <a:prstGeom prst="rect">
            <a:avLst/>
          </a:prstGeom>
          <a:noFill/>
          <a:ln>
            <a:noFill/>
          </a:ln>
        </p:spPr>
      </p:pic>
      <p:pic>
        <p:nvPicPr>
          <p:cNvPr id="11610" name="Google Shape;11610;p166"/>
          <p:cNvPicPr preferRelativeResize="0"/>
          <p:nvPr/>
        </p:nvPicPr>
        <p:blipFill>
          <a:blip r:embed="rId5">
            <a:alphaModFix/>
          </a:blip>
          <a:stretch>
            <a:fillRect/>
          </a:stretch>
        </p:blipFill>
        <p:spPr>
          <a:xfrm>
            <a:off x="170350" y="2685493"/>
            <a:ext cx="1744105" cy="1590945"/>
          </a:xfrm>
          <a:prstGeom prst="rect">
            <a:avLst/>
          </a:prstGeom>
          <a:noFill/>
          <a:ln>
            <a:noFill/>
          </a:ln>
        </p:spPr>
      </p:pic>
      <p:pic>
        <p:nvPicPr>
          <p:cNvPr id="11611" name="Google Shape;11611;p166"/>
          <p:cNvPicPr preferRelativeResize="0"/>
          <p:nvPr/>
        </p:nvPicPr>
        <p:blipFill>
          <a:blip r:embed="rId6">
            <a:alphaModFix/>
          </a:blip>
          <a:stretch>
            <a:fillRect/>
          </a:stretch>
        </p:blipFill>
        <p:spPr>
          <a:xfrm>
            <a:off x="4444550" y="2037788"/>
            <a:ext cx="1744101" cy="1590951"/>
          </a:xfrm>
          <a:prstGeom prst="rect">
            <a:avLst/>
          </a:prstGeom>
          <a:noFill/>
          <a:ln>
            <a:noFill/>
          </a:ln>
        </p:spPr>
      </p:pic>
      <p:pic>
        <p:nvPicPr>
          <p:cNvPr id="11612" name="Google Shape;11612;p166"/>
          <p:cNvPicPr preferRelativeResize="0"/>
          <p:nvPr/>
        </p:nvPicPr>
        <p:blipFill>
          <a:blip r:embed="rId6">
            <a:alphaModFix/>
          </a:blip>
          <a:stretch>
            <a:fillRect/>
          </a:stretch>
        </p:blipFill>
        <p:spPr>
          <a:xfrm>
            <a:off x="4165675" y="2355963"/>
            <a:ext cx="1744101" cy="1590951"/>
          </a:xfrm>
          <a:prstGeom prst="rect">
            <a:avLst/>
          </a:prstGeom>
          <a:noFill/>
          <a:ln>
            <a:noFill/>
          </a:ln>
        </p:spPr>
      </p:pic>
      <p:pic>
        <p:nvPicPr>
          <p:cNvPr id="11613" name="Google Shape;11613;p166"/>
          <p:cNvPicPr preferRelativeResize="0"/>
          <p:nvPr/>
        </p:nvPicPr>
        <p:blipFill>
          <a:blip r:embed="rId6">
            <a:alphaModFix/>
          </a:blip>
          <a:stretch>
            <a:fillRect/>
          </a:stretch>
        </p:blipFill>
        <p:spPr>
          <a:xfrm>
            <a:off x="3933000" y="2685475"/>
            <a:ext cx="1744124" cy="1590973"/>
          </a:xfrm>
          <a:prstGeom prst="rect">
            <a:avLst/>
          </a:prstGeom>
          <a:noFill/>
          <a:ln>
            <a:noFill/>
          </a:ln>
        </p:spPr>
      </p:pic>
      <p:sp>
        <p:nvSpPr>
          <p:cNvPr id="11614" name="Google Shape;11614;p166"/>
          <p:cNvSpPr/>
          <p:nvPr/>
        </p:nvSpPr>
        <p:spPr>
          <a:xfrm>
            <a:off x="5204126" y="1680579"/>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166"/>
          <p:cNvSpPr/>
          <p:nvPr/>
        </p:nvSpPr>
        <p:spPr>
          <a:xfrm>
            <a:off x="5056329" y="1815994"/>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166"/>
          <p:cNvSpPr/>
          <p:nvPr/>
        </p:nvSpPr>
        <p:spPr>
          <a:xfrm>
            <a:off x="5351923" y="1545163"/>
            <a:ext cx="100800" cy="864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20"/>
        <p:cNvGrpSpPr/>
        <p:nvPr/>
      </p:nvGrpSpPr>
      <p:grpSpPr>
        <a:xfrm>
          <a:off x="0" y="0"/>
          <a:ext cx="0" cy="0"/>
          <a:chOff x="0" y="0"/>
          <a:chExt cx="0" cy="0"/>
        </a:xfrm>
      </p:grpSpPr>
      <p:pic>
        <p:nvPicPr>
          <p:cNvPr id="11621" name="Google Shape;11621;p167"/>
          <p:cNvPicPr preferRelativeResize="0"/>
          <p:nvPr/>
        </p:nvPicPr>
        <p:blipFill>
          <a:blip r:embed="rId3">
            <a:alphaModFix/>
          </a:blip>
          <a:stretch>
            <a:fillRect/>
          </a:stretch>
        </p:blipFill>
        <p:spPr>
          <a:xfrm>
            <a:off x="6202950" y="1190325"/>
            <a:ext cx="1719525" cy="1715000"/>
          </a:xfrm>
          <a:prstGeom prst="rect">
            <a:avLst/>
          </a:prstGeom>
          <a:noFill/>
          <a:ln>
            <a:noFill/>
          </a:ln>
        </p:spPr>
      </p:pic>
      <p:pic>
        <p:nvPicPr>
          <p:cNvPr id="11622" name="Google Shape;11622;p167"/>
          <p:cNvPicPr preferRelativeResize="0"/>
          <p:nvPr/>
        </p:nvPicPr>
        <p:blipFill>
          <a:blip r:embed="rId3">
            <a:alphaModFix/>
          </a:blip>
          <a:stretch>
            <a:fillRect/>
          </a:stretch>
        </p:blipFill>
        <p:spPr>
          <a:xfrm>
            <a:off x="5757775" y="1529025"/>
            <a:ext cx="1719525" cy="1715000"/>
          </a:xfrm>
          <a:prstGeom prst="rect">
            <a:avLst/>
          </a:prstGeom>
          <a:noFill/>
          <a:ln>
            <a:noFill/>
          </a:ln>
        </p:spPr>
      </p:pic>
      <p:pic>
        <p:nvPicPr>
          <p:cNvPr id="11623" name="Google Shape;11623;p167"/>
          <p:cNvPicPr preferRelativeResize="0"/>
          <p:nvPr/>
        </p:nvPicPr>
        <p:blipFill>
          <a:blip r:embed="rId4">
            <a:alphaModFix/>
          </a:blip>
          <a:stretch>
            <a:fillRect/>
          </a:stretch>
        </p:blipFill>
        <p:spPr>
          <a:xfrm>
            <a:off x="5000349" y="2216381"/>
            <a:ext cx="1719525" cy="1714969"/>
          </a:xfrm>
          <a:prstGeom prst="rect">
            <a:avLst/>
          </a:prstGeom>
          <a:noFill/>
          <a:ln>
            <a:noFill/>
          </a:ln>
        </p:spPr>
      </p:pic>
      <p:pic>
        <p:nvPicPr>
          <p:cNvPr id="11624" name="Google Shape;11624;p167"/>
          <p:cNvPicPr preferRelativeResize="0"/>
          <p:nvPr/>
        </p:nvPicPr>
        <p:blipFill>
          <a:blip r:embed="rId4">
            <a:alphaModFix/>
          </a:blip>
          <a:stretch>
            <a:fillRect/>
          </a:stretch>
        </p:blipFill>
        <p:spPr>
          <a:xfrm>
            <a:off x="4659049" y="2528431"/>
            <a:ext cx="1719525" cy="1714969"/>
          </a:xfrm>
          <a:prstGeom prst="rect">
            <a:avLst/>
          </a:prstGeom>
          <a:noFill/>
          <a:ln>
            <a:noFill/>
          </a:ln>
        </p:spPr>
      </p:pic>
      <p:pic>
        <p:nvPicPr>
          <p:cNvPr id="11625" name="Google Shape;11625;p167"/>
          <p:cNvPicPr preferRelativeResize="0"/>
          <p:nvPr/>
        </p:nvPicPr>
        <p:blipFill>
          <a:blip r:embed="rId4">
            <a:alphaModFix/>
          </a:blip>
          <a:stretch>
            <a:fillRect/>
          </a:stretch>
        </p:blipFill>
        <p:spPr>
          <a:xfrm>
            <a:off x="4315399" y="2845919"/>
            <a:ext cx="1719525" cy="1714969"/>
          </a:xfrm>
          <a:prstGeom prst="rect">
            <a:avLst/>
          </a:prstGeom>
          <a:noFill/>
          <a:ln>
            <a:noFill/>
          </a:ln>
        </p:spPr>
      </p:pic>
      <p:pic>
        <p:nvPicPr>
          <p:cNvPr id="11626" name="Google Shape;11626;p167"/>
          <p:cNvPicPr preferRelativeResize="0"/>
          <p:nvPr/>
        </p:nvPicPr>
        <p:blipFill>
          <a:blip r:embed="rId5">
            <a:alphaModFix/>
          </a:blip>
          <a:stretch>
            <a:fillRect/>
          </a:stretch>
        </p:blipFill>
        <p:spPr>
          <a:xfrm>
            <a:off x="2376674" y="856738"/>
            <a:ext cx="1719525" cy="1715019"/>
          </a:xfrm>
          <a:prstGeom prst="rect">
            <a:avLst/>
          </a:prstGeom>
          <a:noFill/>
          <a:ln>
            <a:noFill/>
          </a:ln>
        </p:spPr>
      </p:pic>
      <p:pic>
        <p:nvPicPr>
          <p:cNvPr id="11627" name="Google Shape;11627;p167"/>
          <p:cNvPicPr preferRelativeResize="0"/>
          <p:nvPr/>
        </p:nvPicPr>
        <p:blipFill>
          <a:blip r:embed="rId5">
            <a:alphaModFix/>
          </a:blip>
          <a:stretch>
            <a:fillRect/>
          </a:stretch>
        </p:blipFill>
        <p:spPr>
          <a:xfrm>
            <a:off x="2048949" y="1068563"/>
            <a:ext cx="1719525" cy="1715019"/>
          </a:xfrm>
          <a:prstGeom prst="rect">
            <a:avLst/>
          </a:prstGeom>
          <a:noFill/>
          <a:ln>
            <a:noFill/>
          </a:ln>
        </p:spPr>
      </p:pic>
      <p:sp>
        <p:nvSpPr>
          <p:cNvPr id="11628" name="Google Shape;11628;p167"/>
          <p:cNvSpPr/>
          <p:nvPr/>
        </p:nvSpPr>
        <p:spPr>
          <a:xfrm>
            <a:off x="2174920" y="173287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167"/>
          <p:cNvSpPr/>
          <p:nvPr/>
        </p:nvSpPr>
        <p:spPr>
          <a:xfrm>
            <a:off x="2048943" y="186063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167"/>
          <p:cNvSpPr/>
          <p:nvPr/>
        </p:nvSpPr>
        <p:spPr>
          <a:xfrm>
            <a:off x="2300897" y="160510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31" name="Google Shape;11631;p167"/>
          <p:cNvPicPr preferRelativeResize="0"/>
          <p:nvPr/>
        </p:nvPicPr>
        <p:blipFill>
          <a:blip r:embed="rId6">
            <a:alphaModFix/>
          </a:blip>
          <a:stretch>
            <a:fillRect/>
          </a:stretch>
        </p:blipFill>
        <p:spPr>
          <a:xfrm>
            <a:off x="1171875" y="1988411"/>
            <a:ext cx="1719527" cy="1715002"/>
          </a:xfrm>
          <a:prstGeom prst="rect">
            <a:avLst/>
          </a:prstGeom>
          <a:noFill/>
          <a:ln>
            <a:noFill/>
          </a:ln>
        </p:spPr>
      </p:pic>
      <p:pic>
        <p:nvPicPr>
          <p:cNvPr id="11632" name="Google Shape;11632;p167"/>
          <p:cNvPicPr preferRelativeResize="0"/>
          <p:nvPr/>
        </p:nvPicPr>
        <p:blipFill>
          <a:blip r:embed="rId6">
            <a:alphaModFix/>
          </a:blip>
          <a:stretch>
            <a:fillRect/>
          </a:stretch>
        </p:blipFill>
        <p:spPr>
          <a:xfrm>
            <a:off x="830563" y="2254286"/>
            <a:ext cx="1719527" cy="1715002"/>
          </a:xfrm>
          <a:prstGeom prst="rect">
            <a:avLst/>
          </a:prstGeom>
          <a:noFill/>
          <a:ln>
            <a:noFill/>
          </a:ln>
        </p:spPr>
      </p:pic>
      <p:pic>
        <p:nvPicPr>
          <p:cNvPr id="11633" name="Google Shape;11633;p167"/>
          <p:cNvPicPr preferRelativeResize="0"/>
          <p:nvPr/>
        </p:nvPicPr>
        <p:blipFill>
          <a:blip r:embed="rId6">
            <a:alphaModFix/>
          </a:blip>
          <a:stretch>
            <a:fillRect/>
          </a:stretch>
        </p:blipFill>
        <p:spPr>
          <a:xfrm>
            <a:off x="486913" y="2571748"/>
            <a:ext cx="1719527" cy="1715002"/>
          </a:xfrm>
          <a:prstGeom prst="rect">
            <a:avLst/>
          </a:prstGeom>
          <a:noFill/>
          <a:ln>
            <a:noFill/>
          </a:ln>
        </p:spPr>
      </p:pic>
      <p:sp>
        <p:nvSpPr>
          <p:cNvPr id="11634" name="Google Shape;11634;p167"/>
          <p:cNvSpPr/>
          <p:nvPr/>
        </p:nvSpPr>
        <p:spPr>
          <a:xfrm>
            <a:off x="6116845" y="20070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167"/>
          <p:cNvSpPr/>
          <p:nvPr/>
        </p:nvSpPr>
        <p:spPr>
          <a:xfrm>
            <a:off x="5990868" y="21347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167"/>
          <p:cNvSpPr/>
          <p:nvPr/>
        </p:nvSpPr>
        <p:spPr>
          <a:xfrm>
            <a:off x="6242822" y="1879257"/>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640"/>
        <p:cNvGrpSpPr/>
        <p:nvPr/>
      </p:nvGrpSpPr>
      <p:grpSpPr>
        <a:xfrm>
          <a:off x="0" y="0"/>
          <a:ext cx="0" cy="0"/>
          <a:chOff x="0" y="0"/>
          <a:chExt cx="0" cy="0"/>
        </a:xfrm>
      </p:grpSpPr>
      <p:pic>
        <p:nvPicPr>
          <p:cNvPr id="11641" name="Google Shape;11641;p168"/>
          <p:cNvPicPr preferRelativeResize="0"/>
          <p:nvPr/>
        </p:nvPicPr>
        <p:blipFill>
          <a:blip r:embed="rId3">
            <a:alphaModFix/>
          </a:blip>
          <a:stretch>
            <a:fillRect/>
          </a:stretch>
        </p:blipFill>
        <p:spPr>
          <a:xfrm>
            <a:off x="6693499" y="946474"/>
            <a:ext cx="1697726" cy="1714984"/>
          </a:xfrm>
          <a:prstGeom prst="rect">
            <a:avLst/>
          </a:prstGeom>
          <a:noFill/>
          <a:ln>
            <a:noFill/>
          </a:ln>
        </p:spPr>
      </p:pic>
      <p:pic>
        <p:nvPicPr>
          <p:cNvPr id="11642" name="Google Shape;11642;p168"/>
          <p:cNvPicPr preferRelativeResize="0"/>
          <p:nvPr/>
        </p:nvPicPr>
        <p:blipFill>
          <a:blip r:embed="rId3">
            <a:alphaModFix/>
          </a:blip>
          <a:stretch>
            <a:fillRect/>
          </a:stretch>
        </p:blipFill>
        <p:spPr>
          <a:xfrm>
            <a:off x="6369568" y="1211005"/>
            <a:ext cx="1697726" cy="1714984"/>
          </a:xfrm>
          <a:prstGeom prst="rect">
            <a:avLst/>
          </a:prstGeom>
          <a:noFill/>
          <a:ln>
            <a:noFill/>
          </a:ln>
        </p:spPr>
      </p:pic>
      <p:pic>
        <p:nvPicPr>
          <p:cNvPr id="11643" name="Google Shape;11643;p168"/>
          <p:cNvPicPr preferRelativeResize="0"/>
          <p:nvPr/>
        </p:nvPicPr>
        <p:blipFill>
          <a:blip r:embed="rId4">
            <a:alphaModFix/>
          </a:blip>
          <a:stretch>
            <a:fillRect/>
          </a:stretch>
        </p:blipFill>
        <p:spPr>
          <a:xfrm>
            <a:off x="5464751" y="2166275"/>
            <a:ext cx="1697724" cy="1693249"/>
          </a:xfrm>
          <a:prstGeom prst="rect">
            <a:avLst/>
          </a:prstGeom>
          <a:noFill/>
          <a:ln>
            <a:noFill/>
          </a:ln>
        </p:spPr>
      </p:pic>
      <p:pic>
        <p:nvPicPr>
          <p:cNvPr id="11644" name="Google Shape;11644;p168"/>
          <p:cNvPicPr preferRelativeResize="0"/>
          <p:nvPr/>
        </p:nvPicPr>
        <p:blipFill>
          <a:blip r:embed="rId4">
            <a:alphaModFix/>
          </a:blip>
          <a:stretch>
            <a:fillRect/>
          </a:stretch>
        </p:blipFill>
        <p:spPr>
          <a:xfrm>
            <a:off x="5158776" y="2357200"/>
            <a:ext cx="1697724" cy="1693249"/>
          </a:xfrm>
          <a:prstGeom prst="rect">
            <a:avLst/>
          </a:prstGeom>
          <a:noFill/>
          <a:ln>
            <a:noFill/>
          </a:ln>
        </p:spPr>
      </p:pic>
      <p:pic>
        <p:nvPicPr>
          <p:cNvPr id="11645" name="Google Shape;11645;p168"/>
          <p:cNvPicPr preferRelativeResize="0"/>
          <p:nvPr/>
        </p:nvPicPr>
        <p:blipFill>
          <a:blip r:embed="rId5">
            <a:alphaModFix/>
          </a:blip>
          <a:stretch>
            <a:fillRect/>
          </a:stretch>
        </p:blipFill>
        <p:spPr>
          <a:xfrm>
            <a:off x="2962361" y="592193"/>
            <a:ext cx="1697713" cy="1693245"/>
          </a:xfrm>
          <a:prstGeom prst="rect">
            <a:avLst/>
          </a:prstGeom>
          <a:noFill/>
          <a:ln>
            <a:noFill/>
          </a:ln>
        </p:spPr>
      </p:pic>
      <p:pic>
        <p:nvPicPr>
          <p:cNvPr id="11646" name="Google Shape;11646;p168"/>
          <p:cNvPicPr preferRelativeResize="0"/>
          <p:nvPr/>
        </p:nvPicPr>
        <p:blipFill>
          <a:blip r:embed="rId5">
            <a:alphaModFix/>
          </a:blip>
          <a:stretch>
            <a:fillRect/>
          </a:stretch>
        </p:blipFill>
        <p:spPr>
          <a:xfrm>
            <a:off x="2632761" y="878493"/>
            <a:ext cx="1697713" cy="1693245"/>
          </a:xfrm>
          <a:prstGeom prst="rect">
            <a:avLst/>
          </a:prstGeom>
          <a:noFill/>
          <a:ln>
            <a:noFill/>
          </a:ln>
        </p:spPr>
      </p:pic>
      <p:pic>
        <p:nvPicPr>
          <p:cNvPr id="11647" name="Google Shape;11647;p168"/>
          <p:cNvPicPr preferRelativeResize="0"/>
          <p:nvPr/>
        </p:nvPicPr>
        <p:blipFill>
          <a:blip r:embed="rId6">
            <a:alphaModFix/>
          </a:blip>
          <a:stretch>
            <a:fillRect/>
          </a:stretch>
        </p:blipFill>
        <p:spPr>
          <a:xfrm>
            <a:off x="1707775" y="1646775"/>
            <a:ext cx="1763848" cy="1759206"/>
          </a:xfrm>
          <a:prstGeom prst="rect">
            <a:avLst/>
          </a:prstGeom>
          <a:noFill/>
          <a:ln>
            <a:noFill/>
          </a:ln>
        </p:spPr>
      </p:pic>
      <p:pic>
        <p:nvPicPr>
          <p:cNvPr id="11648" name="Google Shape;11648;p168"/>
          <p:cNvPicPr preferRelativeResize="0"/>
          <p:nvPr/>
        </p:nvPicPr>
        <p:blipFill>
          <a:blip r:embed="rId6">
            <a:alphaModFix/>
          </a:blip>
          <a:stretch>
            <a:fillRect/>
          </a:stretch>
        </p:blipFill>
        <p:spPr>
          <a:xfrm>
            <a:off x="1317838" y="2027650"/>
            <a:ext cx="1763848" cy="1759206"/>
          </a:xfrm>
          <a:prstGeom prst="rect">
            <a:avLst/>
          </a:prstGeom>
          <a:noFill/>
          <a:ln>
            <a:noFill/>
          </a:ln>
        </p:spPr>
      </p:pic>
      <p:pic>
        <p:nvPicPr>
          <p:cNvPr id="11649" name="Google Shape;11649;p168"/>
          <p:cNvPicPr preferRelativeResize="0"/>
          <p:nvPr/>
        </p:nvPicPr>
        <p:blipFill>
          <a:blip r:embed="rId6">
            <a:alphaModFix/>
          </a:blip>
          <a:stretch>
            <a:fillRect/>
          </a:stretch>
        </p:blipFill>
        <p:spPr>
          <a:xfrm>
            <a:off x="868913" y="2430038"/>
            <a:ext cx="1763848" cy="1759206"/>
          </a:xfrm>
          <a:prstGeom prst="rect">
            <a:avLst/>
          </a:prstGeom>
          <a:noFill/>
          <a:ln>
            <a:noFill/>
          </a:ln>
        </p:spPr>
      </p:pic>
      <p:sp>
        <p:nvSpPr>
          <p:cNvPr id="11650" name="Google Shape;11650;p168"/>
          <p:cNvSpPr/>
          <p:nvPr/>
        </p:nvSpPr>
        <p:spPr>
          <a:xfrm>
            <a:off x="6495545" y="1899883"/>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168"/>
          <p:cNvSpPr/>
          <p:nvPr/>
        </p:nvSpPr>
        <p:spPr>
          <a:xfrm>
            <a:off x="6369568" y="2027646"/>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168"/>
          <p:cNvSpPr/>
          <p:nvPr/>
        </p:nvSpPr>
        <p:spPr>
          <a:xfrm>
            <a:off x="6621522" y="1772120"/>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168"/>
          <p:cNvSpPr/>
          <p:nvPr/>
        </p:nvSpPr>
        <p:spPr>
          <a:xfrm>
            <a:off x="2836420" y="1437408"/>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168"/>
          <p:cNvSpPr/>
          <p:nvPr/>
        </p:nvSpPr>
        <p:spPr>
          <a:xfrm>
            <a:off x="2710443" y="1565171"/>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168"/>
          <p:cNvSpPr/>
          <p:nvPr/>
        </p:nvSpPr>
        <p:spPr>
          <a:xfrm>
            <a:off x="2962397" y="1309645"/>
            <a:ext cx="86100" cy="816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56" name="Google Shape;11656;p168"/>
          <p:cNvPicPr preferRelativeResize="0"/>
          <p:nvPr/>
        </p:nvPicPr>
        <p:blipFill>
          <a:blip r:embed="rId4">
            <a:alphaModFix/>
          </a:blip>
          <a:stretch>
            <a:fillRect/>
          </a:stretch>
        </p:blipFill>
        <p:spPr>
          <a:xfrm>
            <a:off x="4883851" y="2621863"/>
            <a:ext cx="1697724" cy="1693249"/>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60"/>
        <p:cNvGrpSpPr/>
        <p:nvPr/>
      </p:nvGrpSpPr>
      <p:grpSpPr>
        <a:xfrm>
          <a:off x="0" y="0"/>
          <a:ext cx="0" cy="0"/>
          <a:chOff x="0" y="0"/>
          <a:chExt cx="0" cy="0"/>
        </a:xfrm>
      </p:grpSpPr>
      <p:pic>
        <p:nvPicPr>
          <p:cNvPr id="11661" name="Google Shape;11661;p169"/>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11662" name="Google Shape;11662;p169"/>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169"/>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169"/>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169"/>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169"/>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169"/>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169"/>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169"/>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169"/>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169"/>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169"/>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169"/>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169"/>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169"/>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169"/>
          <p:cNvSpPr/>
          <p:nvPr/>
        </p:nvSpPr>
        <p:spPr>
          <a:xfrm flipH="1">
            <a:off x="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169"/>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169"/>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169"/>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83"/>
        <p:cNvGrpSpPr/>
        <p:nvPr/>
      </p:nvGrpSpPr>
      <p:grpSpPr>
        <a:xfrm>
          <a:off x="0" y="0"/>
          <a:ext cx="0" cy="0"/>
          <a:chOff x="0" y="0"/>
          <a:chExt cx="0" cy="0"/>
        </a:xfrm>
      </p:grpSpPr>
      <p:pic>
        <p:nvPicPr>
          <p:cNvPr id="11684" name="Google Shape;11684;p170"/>
          <p:cNvPicPr preferRelativeResize="0"/>
          <p:nvPr/>
        </p:nvPicPr>
        <p:blipFill>
          <a:blip r:embed="rId3">
            <a:alphaModFix/>
          </a:blip>
          <a:stretch>
            <a:fillRect/>
          </a:stretch>
        </p:blipFill>
        <p:spPr>
          <a:xfrm>
            <a:off x="7457425" y="554100"/>
            <a:ext cx="1658655" cy="1353425"/>
          </a:xfrm>
          <a:prstGeom prst="rect">
            <a:avLst/>
          </a:prstGeom>
          <a:noFill/>
          <a:ln>
            <a:noFill/>
          </a:ln>
        </p:spPr>
      </p:pic>
      <p:sp>
        <p:nvSpPr>
          <p:cNvPr id="11685" name="Google Shape;11685;p170"/>
          <p:cNvSpPr/>
          <p:nvPr/>
        </p:nvSpPr>
        <p:spPr>
          <a:xfrm>
            <a:off x="7429500" y="384963"/>
            <a:ext cx="1714500" cy="169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170"/>
          <p:cNvSpPr/>
          <p:nvPr/>
        </p:nvSpPr>
        <p:spPr>
          <a:xfrm flipH="1">
            <a:off x="5026400" y="11020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170"/>
          <p:cNvSpPr/>
          <p:nvPr/>
        </p:nvSpPr>
        <p:spPr>
          <a:xfrm flipH="1">
            <a:off x="4754400" y="138675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170"/>
          <p:cNvSpPr/>
          <p:nvPr/>
        </p:nvSpPr>
        <p:spPr>
          <a:xfrm flipH="1">
            <a:off x="3929173" y="23003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170"/>
          <p:cNvSpPr/>
          <p:nvPr/>
        </p:nvSpPr>
        <p:spPr>
          <a:xfrm flipH="1">
            <a:off x="3610526" y="2584900"/>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170"/>
          <p:cNvSpPr/>
          <p:nvPr/>
        </p:nvSpPr>
        <p:spPr>
          <a:xfrm flipH="1">
            <a:off x="6732326" y="3126425"/>
            <a:ext cx="1475100" cy="1482900"/>
          </a:xfrm>
          <a:prstGeom prst="rect">
            <a:avLst/>
          </a:prstGeom>
          <a:gradFill>
            <a:gsLst>
              <a:gs pos="0">
                <a:srgbClr val="00FFFF"/>
              </a:gs>
              <a:gs pos="80000">
                <a:srgbClr val="228AD5"/>
              </a:gs>
              <a:gs pos="100000">
                <a:srgbClr val="225AD5"/>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170"/>
          <p:cNvSpPr/>
          <p:nvPr/>
        </p:nvSpPr>
        <p:spPr>
          <a:xfrm>
            <a:off x="4630750" y="18685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170"/>
          <p:cNvSpPr/>
          <p:nvPr/>
        </p:nvSpPr>
        <p:spPr>
          <a:xfrm>
            <a:off x="4457650" y="20416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170"/>
          <p:cNvSpPr/>
          <p:nvPr/>
        </p:nvSpPr>
        <p:spPr>
          <a:xfrm>
            <a:off x="4803850" y="1695450"/>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170"/>
          <p:cNvSpPr/>
          <p:nvPr/>
        </p:nvSpPr>
        <p:spPr>
          <a:xfrm>
            <a:off x="6732350" y="3126425"/>
            <a:ext cx="1475100" cy="1482900"/>
          </a:xfrm>
          <a:prstGeom prst="ellipse">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170"/>
          <p:cNvSpPr/>
          <p:nvPr/>
        </p:nvSpPr>
        <p:spPr>
          <a:xfrm flipH="1">
            <a:off x="1738150" y="9841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170"/>
          <p:cNvSpPr/>
          <p:nvPr/>
        </p:nvSpPr>
        <p:spPr>
          <a:xfrm flipH="1">
            <a:off x="1466150" y="12689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170"/>
          <p:cNvSpPr/>
          <p:nvPr/>
        </p:nvSpPr>
        <p:spPr>
          <a:xfrm flipH="1">
            <a:off x="640913" y="2182500"/>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170"/>
          <p:cNvSpPr/>
          <p:nvPr/>
        </p:nvSpPr>
        <p:spPr>
          <a:xfrm flipH="1">
            <a:off x="322284" y="246707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170"/>
          <p:cNvSpPr/>
          <p:nvPr/>
        </p:nvSpPr>
        <p:spPr>
          <a:xfrm flipH="1">
            <a:off x="3233356" y="2751825"/>
            <a:ext cx="1688700" cy="1482900"/>
          </a:xfrm>
          <a:prstGeom prst="rect">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170"/>
          <p:cNvSpPr/>
          <p:nvPr/>
        </p:nvSpPr>
        <p:spPr>
          <a:xfrm>
            <a:off x="1342500" y="17507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170"/>
          <p:cNvSpPr/>
          <p:nvPr/>
        </p:nvSpPr>
        <p:spPr>
          <a:xfrm>
            <a:off x="1169400" y="19238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170"/>
          <p:cNvSpPr/>
          <p:nvPr/>
        </p:nvSpPr>
        <p:spPr>
          <a:xfrm>
            <a:off x="1515600" y="1577625"/>
            <a:ext cx="118200" cy="110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9" name="Google Shape;949;p28"/>
          <p:cNvCxnSpPr>
            <a:stCxn id="822" idx="1"/>
            <a:endCxn id="890" idx="3"/>
          </p:cNvCxnSpPr>
          <p:nvPr/>
        </p:nvCxnSpPr>
        <p:spPr>
          <a:xfrm rot="10800000" flipH="1">
            <a:off x="1264960" y="191138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50688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28"/>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8"/>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8"/>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4" name="Google Shape;1074;p28"/>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0" name="Google Shape;1130;p28"/>
          <p:cNvCxnSpPr>
            <a:endCxn id="1115"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706"/>
        <p:cNvGrpSpPr/>
        <p:nvPr/>
      </p:nvGrpSpPr>
      <p:grpSpPr>
        <a:xfrm>
          <a:off x="0" y="0"/>
          <a:ext cx="0" cy="0"/>
          <a:chOff x="0" y="0"/>
          <a:chExt cx="0" cy="0"/>
        </a:xfrm>
      </p:grpSpPr>
      <p:pic>
        <p:nvPicPr>
          <p:cNvPr id="11707" name="Google Shape;11707;p171"/>
          <p:cNvPicPr preferRelativeResize="0"/>
          <p:nvPr/>
        </p:nvPicPr>
        <p:blipFill rotWithShape="1">
          <a:blip r:embed="rId3">
            <a:alphaModFix/>
          </a:blip>
          <a:srcRect t="5695"/>
          <a:stretch/>
        </p:blipFill>
        <p:spPr>
          <a:xfrm>
            <a:off x="869591" y="421828"/>
            <a:ext cx="768133" cy="699259"/>
          </a:xfrm>
          <a:prstGeom prst="rect">
            <a:avLst/>
          </a:prstGeom>
          <a:noFill/>
          <a:ln>
            <a:noFill/>
          </a:ln>
        </p:spPr>
      </p:pic>
      <p:cxnSp>
        <p:nvCxnSpPr>
          <p:cNvPr id="11708" name="Google Shape;11708;p171"/>
          <p:cNvCxnSpPr/>
          <p:nvPr/>
        </p:nvCxnSpPr>
        <p:spPr>
          <a:xfrm>
            <a:off x="780325" y="242675"/>
            <a:ext cx="0" cy="3506400"/>
          </a:xfrm>
          <a:prstGeom prst="straightConnector1">
            <a:avLst/>
          </a:prstGeom>
          <a:noFill/>
          <a:ln w="9525" cap="flat" cmpd="sng">
            <a:solidFill>
              <a:schemeClr val="dk1"/>
            </a:solidFill>
            <a:prstDash val="solid"/>
            <a:round/>
            <a:headEnd type="triangle" w="med" len="med"/>
            <a:tailEnd type="none" w="med" len="med"/>
          </a:ln>
        </p:spPr>
      </p:cxnSp>
      <p:sp>
        <p:nvSpPr>
          <p:cNvPr id="11709" name="Google Shape;11709;p171"/>
          <p:cNvSpPr/>
          <p:nvPr/>
        </p:nvSpPr>
        <p:spPr>
          <a:xfrm>
            <a:off x="1071635" y="2438443"/>
            <a:ext cx="363900" cy="1310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171"/>
          <p:cNvSpPr/>
          <p:nvPr/>
        </p:nvSpPr>
        <p:spPr>
          <a:xfrm>
            <a:off x="1383175" y="4378650"/>
            <a:ext cx="5554200" cy="61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11" name="Google Shape;11711;p171"/>
          <p:cNvCxnSpPr>
            <a:stCxn id="11710" idx="1"/>
            <a:endCxn id="11710" idx="3"/>
          </p:cNvCxnSpPr>
          <p:nvPr/>
        </p:nvCxnSpPr>
        <p:spPr>
          <a:xfrm>
            <a:off x="1383175" y="4685550"/>
            <a:ext cx="5554200" cy="0"/>
          </a:xfrm>
          <a:prstGeom prst="straightConnector1">
            <a:avLst/>
          </a:prstGeom>
          <a:noFill/>
          <a:ln w="9525" cap="flat" cmpd="sng">
            <a:solidFill>
              <a:schemeClr val="dk1"/>
            </a:solidFill>
            <a:prstDash val="solid"/>
            <a:round/>
            <a:headEnd type="none" w="med" len="med"/>
            <a:tailEnd type="none" w="med" len="med"/>
          </a:ln>
        </p:spPr>
      </p:cxnSp>
      <p:cxnSp>
        <p:nvCxnSpPr>
          <p:cNvPr id="11712" name="Google Shape;11712;p171"/>
          <p:cNvCxnSpPr/>
          <p:nvPr/>
        </p:nvCxnSpPr>
        <p:spPr>
          <a:xfrm>
            <a:off x="780325" y="3749202"/>
            <a:ext cx="8169600" cy="0"/>
          </a:xfrm>
          <a:prstGeom prst="straightConnector1">
            <a:avLst/>
          </a:prstGeom>
          <a:noFill/>
          <a:ln w="9525" cap="flat" cmpd="sng">
            <a:solidFill>
              <a:schemeClr val="dk1"/>
            </a:solidFill>
            <a:prstDash val="solid"/>
            <a:round/>
            <a:headEnd type="none" w="med" len="med"/>
            <a:tailEnd type="triangle" w="med" len="med"/>
          </a:ln>
        </p:spPr>
      </p:cxnSp>
      <p:sp>
        <p:nvSpPr>
          <p:cNvPr id="11713" name="Google Shape;11713;p171"/>
          <p:cNvSpPr/>
          <p:nvPr/>
        </p:nvSpPr>
        <p:spPr>
          <a:xfrm>
            <a:off x="1799505" y="2039848"/>
            <a:ext cx="363900" cy="1709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14" name="Google Shape;11714;p171"/>
          <p:cNvPicPr preferRelativeResize="0"/>
          <p:nvPr/>
        </p:nvPicPr>
        <p:blipFill rotWithShape="1">
          <a:blip r:embed="rId3">
            <a:alphaModFix/>
          </a:blip>
          <a:srcRect t="5695"/>
          <a:stretch/>
        </p:blipFill>
        <p:spPr>
          <a:xfrm>
            <a:off x="1597444" y="421828"/>
            <a:ext cx="768133" cy="699259"/>
          </a:xfrm>
          <a:prstGeom prst="rect">
            <a:avLst/>
          </a:prstGeom>
          <a:noFill/>
          <a:ln>
            <a:noFill/>
          </a:ln>
        </p:spPr>
      </p:pic>
      <p:sp>
        <p:nvSpPr>
          <p:cNvPr id="11715" name="Google Shape;11715;p171"/>
          <p:cNvSpPr/>
          <p:nvPr/>
        </p:nvSpPr>
        <p:spPr>
          <a:xfrm>
            <a:off x="2527376" y="1958880"/>
            <a:ext cx="363900" cy="1790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16" name="Google Shape;11716;p171"/>
          <p:cNvPicPr preferRelativeResize="0"/>
          <p:nvPr/>
        </p:nvPicPr>
        <p:blipFill rotWithShape="1">
          <a:blip r:embed="rId3">
            <a:alphaModFix/>
          </a:blip>
          <a:srcRect t="5695"/>
          <a:stretch/>
        </p:blipFill>
        <p:spPr>
          <a:xfrm>
            <a:off x="2325332" y="421828"/>
            <a:ext cx="768133" cy="699259"/>
          </a:xfrm>
          <a:prstGeom prst="rect">
            <a:avLst/>
          </a:prstGeom>
          <a:noFill/>
          <a:ln>
            <a:noFill/>
          </a:ln>
        </p:spPr>
      </p:pic>
      <p:sp>
        <p:nvSpPr>
          <p:cNvPr id="11717" name="Google Shape;11717;p171"/>
          <p:cNvSpPr/>
          <p:nvPr/>
        </p:nvSpPr>
        <p:spPr>
          <a:xfrm>
            <a:off x="3255246" y="1391284"/>
            <a:ext cx="363900" cy="2358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18" name="Google Shape;11718;p171"/>
          <p:cNvPicPr preferRelativeResize="0"/>
          <p:nvPr/>
        </p:nvPicPr>
        <p:blipFill rotWithShape="1">
          <a:blip r:embed="rId3">
            <a:alphaModFix/>
          </a:blip>
          <a:srcRect t="5695"/>
          <a:stretch/>
        </p:blipFill>
        <p:spPr>
          <a:xfrm>
            <a:off x="3053185" y="421828"/>
            <a:ext cx="768133" cy="699259"/>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722"/>
        <p:cNvGrpSpPr/>
        <p:nvPr/>
      </p:nvGrpSpPr>
      <p:grpSpPr>
        <a:xfrm>
          <a:off x="0" y="0"/>
          <a:ext cx="0" cy="0"/>
          <a:chOff x="0" y="0"/>
          <a:chExt cx="0" cy="0"/>
        </a:xfrm>
      </p:grpSpPr>
      <p:sp>
        <p:nvSpPr>
          <p:cNvPr id="11723" name="Google Shape;11723;p172"/>
          <p:cNvSpPr/>
          <p:nvPr/>
        </p:nvSpPr>
        <p:spPr>
          <a:xfrm>
            <a:off x="286950" y="174824"/>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172"/>
          <p:cNvSpPr/>
          <p:nvPr/>
        </p:nvSpPr>
        <p:spPr>
          <a:xfrm>
            <a:off x="540622"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 Matrix</a:t>
            </a:r>
            <a:endParaRPr/>
          </a:p>
        </p:txBody>
      </p:sp>
      <p:sp>
        <p:nvSpPr>
          <p:cNvPr id="11725" name="Google Shape;11725;p172"/>
          <p:cNvSpPr/>
          <p:nvPr/>
        </p:nvSpPr>
        <p:spPr>
          <a:xfrm>
            <a:off x="2562228"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ERP</a:t>
            </a:r>
            <a:endParaRPr/>
          </a:p>
        </p:txBody>
      </p:sp>
      <p:cxnSp>
        <p:nvCxnSpPr>
          <p:cNvPr id="11726" name="Google Shape;11726;p172"/>
          <p:cNvCxnSpPr>
            <a:stCxn id="11723" idx="0"/>
            <a:endCxn id="11723" idx="2"/>
          </p:cNvCxnSpPr>
          <p:nvPr/>
        </p:nvCxnSpPr>
        <p:spPr>
          <a:xfrm>
            <a:off x="4572000" y="174824"/>
            <a:ext cx="0" cy="2081700"/>
          </a:xfrm>
          <a:prstGeom prst="straightConnector1">
            <a:avLst/>
          </a:prstGeom>
          <a:noFill/>
          <a:ln w="9525" cap="flat" cmpd="sng">
            <a:solidFill>
              <a:schemeClr val="dk2"/>
            </a:solidFill>
            <a:prstDash val="solid"/>
            <a:round/>
            <a:headEnd type="none" w="med" len="med"/>
            <a:tailEnd type="none" w="med" len="med"/>
          </a:ln>
        </p:spPr>
      </p:cxnSp>
      <p:sp>
        <p:nvSpPr>
          <p:cNvPr id="11727" name="Google Shape;11727;p172"/>
          <p:cNvSpPr/>
          <p:nvPr/>
        </p:nvSpPr>
        <p:spPr>
          <a:xfrm>
            <a:off x="4869280"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11728" name="Google Shape;11728;p172"/>
          <p:cNvSpPr/>
          <p:nvPr/>
        </p:nvSpPr>
        <p:spPr>
          <a:xfrm>
            <a:off x="6890885" y="322388"/>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PSD</a:t>
            </a:r>
            <a:endParaRPr/>
          </a:p>
        </p:txBody>
      </p:sp>
      <p:sp>
        <p:nvSpPr>
          <p:cNvPr id="11729" name="Google Shape;11729;p172"/>
          <p:cNvSpPr/>
          <p:nvPr/>
        </p:nvSpPr>
        <p:spPr>
          <a:xfrm>
            <a:off x="286950" y="2641325"/>
            <a:ext cx="8570100" cy="2081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172"/>
          <p:cNvSpPr/>
          <p:nvPr/>
        </p:nvSpPr>
        <p:spPr>
          <a:xfrm>
            <a:off x="540622"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11731" name="Google Shape;11731;p172"/>
          <p:cNvSpPr/>
          <p:nvPr/>
        </p:nvSpPr>
        <p:spPr>
          <a:xfrm>
            <a:off x="2562228"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ERP</a:t>
            </a:r>
            <a:endParaRPr/>
          </a:p>
        </p:txBody>
      </p:sp>
      <p:cxnSp>
        <p:nvCxnSpPr>
          <p:cNvPr id="11732" name="Google Shape;11732;p172"/>
          <p:cNvCxnSpPr>
            <a:stCxn id="11729" idx="0"/>
            <a:endCxn id="11729" idx="2"/>
          </p:cNvCxnSpPr>
          <p:nvPr/>
        </p:nvCxnSpPr>
        <p:spPr>
          <a:xfrm>
            <a:off x="4572000" y="2641325"/>
            <a:ext cx="0" cy="2081700"/>
          </a:xfrm>
          <a:prstGeom prst="straightConnector1">
            <a:avLst/>
          </a:prstGeom>
          <a:noFill/>
          <a:ln w="9525" cap="flat" cmpd="sng">
            <a:solidFill>
              <a:schemeClr val="dk2"/>
            </a:solidFill>
            <a:prstDash val="solid"/>
            <a:round/>
            <a:headEnd type="none" w="med" len="med"/>
            <a:tailEnd type="none" w="med" len="med"/>
          </a:ln>
        </p:spPr>
      </p:cxnSp>
      <p:sp>
        <p:nvSpPr>
          <p:cNvPr id="11733" name="Google Shape;11733;p172"/>
          <p:cNvSpPr/>
          <p:nvPr/>
        </p:nvSpPr>
        <p:spPr>
          <a:xfrm>
            <a:off x="4869280"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Attention Matrix</a:t>
            </a:r>
            <a:endParaRPr/>
          </a:p>
        </p:txBody>
      </p:sp>
      <p:sp>
        <p:nvSpPr>
          <p:cNvPr id="11734" name="Google Shape;11734;p172"/>
          <p:cNvSpPr/>
          <p:nvPr/>
        </p:nvSpPr>
        <p:spPr>
          <a:xfrm>
            <a:off x="6890885" y="2788894"/>
            <a:ext cx="1712400" cy="178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PSD</a:t>
            </a:r>
            <a:endParaRPr/>
          </a:p>
        </p:txBody>
      </p:sp>
      <p:sp>
        <p:nvSpPr>
          <p:cNvPr id="11735" name="Google Shape;11735;p172"/>
          <p:cNvSpPr txBox="1"/>
          <p:nvPr/>
        </p:nvSpPr>
        <p:spPr>
          <a:xfrm>
            <a:off x="3763900" y="2175013"/>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Test sample #12</a:t>
            </a:r>
            <a:endParaRPr/>
          </a:p>
        </p:txBody>
      </p:sp>
      <p:sp>
        <p:nvSpPr>
          <p:cNvPr id="11736" name="Google Shape;11736;p172"/>
          <p:cNvSpPr txBox="1"/>
          <p:nvPr/>
        </p:nvSpPr>
        <p:spPr>
          <a:xfrm>
            <a:off x="3763950" y="4679988"/>
            <a:ext cx="161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Test sample #27</a:t>
            </a:r>
            <a:endParaRPr/>
          </a:p>
        </p:txBody>
      </p:sp>
      <p:cxnSp>
        <p:nvCxnSpPr>
          <p:cNvPr id="11737" name="Google Shape;11737;p172"/>
          <p:cNvCxnSpPr/>
          <p:nvPr/>
        </p:nvCxnSpPr>
        <p:spPr>
          <a:xfrm rot="10800000" flipH="1">
            <a:off x="691375" y="1785500"/>
            <a:ext cx="1398000" cy="7500"/>
          </a:xfrm>
          <a:prstGeom prst="straightConnector1">
            <a:avLst/>
          </a:prstGeom>
          <a:noFill/>
          <a:ln w="9525" cap="flat" cmpd="sng">
            <a:solidFill>
              <a:schemeClr val="dk2"/>
            </a:solidFill>
            <a:prstDash val="solid"/>
            <a:round/>
            <a:headEnd type="none" w="med" len="med"/>
            <a:tailEnd type="triangle" w="med" len="med"/>
          </a:ln>
        </p:spPr>
      </p:cxnSp>
      <p:sp>
        <p:nvSpPr>
          <p:cNvPr id="11738" name="Google Shape;11738;p172"/>
          <p:cNvSpPr txBox="1"/>
          <p:nvPr/>
        </p:nvSpPr>
        <p:spPr>
          <a:xfrm>
            <a:off x="578600" y="1739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0</a:t>
            </a:r>
            <a:endParaRPr sz="900"/>
          </a:p>
        </p:txBody>
      </p:sp>
      <p:sp>
        <p:nvSpPr>
          <p:cNvPr id="11739" name="Google Shape;11739;p172"/>
          <p:cNvSpPr txBox="1"/>
          <p:nvPr/>
        </p:nvSpPr>
        <p:spPr>
          <a:xfrm>
            <a:off x="1695425" y="1739600"/>
            <a:ext cx="408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25</a:t>
            </a:r>
            <a:endParaRPr sz="900"/>
          </a:p>
        </p:txBody>
      </p:sp>
      <p:cxnSp>
        <p:nvCxnSpPr>
          <p:cNvPr id="11740" name="Google Shape;11740;p172"/>
          <p:cNvCxnSpPr>
            <a:stCxn id="11738" idx="0"/>
          </p:cNvCxnSpPr>
          <p:nvPr/>
        </p:nvCxnSpPr>
        <p:spPr>
          <a:xfrm rot="10800000" flipH="1">
            <a:off x="734300" y="600200"/>
            <a:ext cx="2700" cy="1139400"/>
          </a:xfrm>
          <a:prstGeom prst="straightConnector1">
            <a:avLst/>
          </a:prstGeom>
          <a:noFill/>
          <a:ln w="9525" cap="flat" cmpd="sng">
            <a:solidFill>
              <a:schemeClr val="dk2"/>
            </a:solidFill>
            <a:prstDash val="solid"/>
            <a:round/>
            <a:headEnd type="none" w="med" len="med"/>
            <a:tailEnd type="triangle" w="med" len="med"/>
          </a:ln>
        </p:spPr>
      </p:cxnSp>
      <p:sp>
        <p:nvSpPr>
          <p:cNvPr id="11741" name="Google Shape;11741;p172"/>
          <p:cNvSpPr txBox="1"/>
          <p:nvPr/>
        </p:nvSpPr>
        <p:spPr>
          <a:xfrm>
            <a:off x="479850" y="531600"/>
            <a:ext cx="311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1</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29"/>
          <p:cNvCxnSpPr>
            <a:stCxn id="1158" idx="1"/>
            <a:endCxn id="1226" idx="3"/>
          </p:cNvCxnSpPr>
          <p:nvPr/>
        </p:nvCxnSpPr>
        <p:spPr>
          <a:xfrm rot="10800000" flipH="1">
            <a:off x="1402910" y="19114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5354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17903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0479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2335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29"/>
          <p:cNvSpPr txBox="1"/>
          <p:nvPr/>
        </p:nvSpPr>
        <p:spPr>
          <a:xfrm>
            <a:off x="5633175" y="16873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4632900" y="24598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txBox="1"/>
          <p:nvPr/>
        </p:nvSpPr>
        <p:spPr>
          <a:xfrm>
            <a:off x="5463600" y="34972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10" name="Google Shape;1410;p29"/>
          <p:cNvCxnSpPr/>
          <p:nvPr/>
        </p:nvCxnSpPr>
        <p:spPr>
          <a:xfrm>
            <a:off x="6019800" y="17903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29134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6" name="Google Shape;1466;p29"/>
          <p:cNvCxnSpPr>
            <a:endCxn id="1451" idx="3"/>
          </p:cNvCxnSpPr>
          <p:nvPr/>
        </p:nvCxnSpPr>
        <p:spPr>
          <a:xfrm>
            <a:off x="7157382" y="163790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44760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6379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8" name="Google Shape;1618;p30"/>
          <p:cNvCxnSpPr>
            <a:stCxn id="1491" idx="1"/>
            <a:endCxn id="1559" idx="3"/>
          </p:cNvCxnSpPr>
          <p:nvPr/>
        </p:nvCxnSpPr>
        <p:spPr>
          <a:xfrm rot="10800000" flipH="1">
            <a:off x="1631510" y="160661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23061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48555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274315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29287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30"/>
          <p:cNvSpPr txBox="1"/>
          <p:nvPr/>
        </p:nvSpPr>
        <p:spPr>
          <a:xfrm>
            <a:off x="5861775" y="1382500"/>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4861500" y="215507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txBox="1"/>
          <p:nvPr/>
        </p:nvSpPr>
        <p:spPr>
          <a:xfrm>
            <a:off x="5692200" y="3192475"/>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3" name="Google Shape;1743;p30"/>
          <p:cNvCxnSpPr/>
          <p:nvPr/>
        </p:nvCxnSpPr>
        <p:spPr>
          <a:xfrm>
            <a:off x="6248400" y="148553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60860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99" name="Google Shape;1799;p30"/>
          <p:cNvCxnSpPr>
            <a:endCxn id="1784" idx="3"/>
          </p:cNvCxnSpPr>
          <p:nvPr/>
        </p:nvCxnSpPr>
        <p:spPr>
          <a:xfrm>
            <a:off x="7385932" y="135877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16860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333100"/>
            <a:ext cx="6882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1990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829450"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2459875" y="24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418800" y="24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4542425" y="24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5172850" y="24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6352275"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7255400" y="24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8106325" y="24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757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11993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1829763"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2460188" y="295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3419113" y="295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542738" y="295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5173163" y="295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6352588"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7255713" y="295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8106638" y="295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757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1993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1829750"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460175" y="567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3419100" y="567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4542725" y="567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5173150" y="567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6352575"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7255700" y="567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8106625" y="567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757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11993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1829763"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460188" y="838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3419113" y="838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542738" y="838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173163" y="838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6352588"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7255713" y="838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106638" y="838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757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1993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1829750"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460175" y="1109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419100" y="1109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542725" y="1109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5173150" y="1109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6352575"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7255700" y="1109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8106625" y="1109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757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11993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829763"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460188" y="1381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3419113" y="1381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4542738" y="1381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5173163" y="1381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6352588"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7255713" y="1381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8106638" y="1381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55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1991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1829600"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2460025" y="1652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418950" y="1652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4542575" y="1652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5173000" y="1652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6352425"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7255550" y="1652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8106475" y="1652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758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11994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1829913"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2460338" y="1923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3419263" y="1923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4542888" y="1923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5173313" y="1923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6352738"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7255863" y="1923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8106788" y="1923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758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11994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1829900"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2460325" y="2194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3419250" y="2194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4542875" y="2194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5173300" y="2194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6352725"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7255850" y="2194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8106775" y="2194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758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11994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1829913"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2460338" y="24663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3419263" y="24663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4542888" y="24663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5173313" y="24663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6352738"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7255863" y="24663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106788" y="24663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758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11994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1829900"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2460325" y="27376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3419250" y="27376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4542875" y="27376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5173300" y="27376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6352725"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7255850" y="27376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8106775" y="27376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758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11994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1829913"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2460338" y="30089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419263" y="30089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2888" y="30089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5173313" y="30089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6352738"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7255863" y="30089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8106788" y="30089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755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11991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1829600"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460025" y="32802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418950" y="32802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4542575" y="32802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5173000" y="32802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6352425"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7255550" y="32802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8106475" y="32802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758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11994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1829913"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2460338" y="35516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419263" y="35516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4542888" y="35516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5173313" y="35516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6352738"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7255863" y="35516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106788" y="35516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758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1994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829900"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2460325" y="38229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3419250" y="38229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4542875" y="38229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5173300" y="38229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6352725"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7255850" y="38229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8106775" y="38229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758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11994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1829913"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2460338" y="40942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3419263" y="40942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4542888" y="40942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5173313" y="40942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6352738"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7255863" y="40942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8106788" y="40942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758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11994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1829900"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2460325" y="43655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3419250" y="43655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4542875" y="43655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5173300" y="43655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6352725"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7255850" y="43655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8106775" y="43655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758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1994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829913"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2460338" y="46369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3419263" y="46369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4542888" y="46369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5173313" y="46369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6352738"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7255863" y="46369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8106788" y="46369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756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11992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1829675"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460100" y="49082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3419025" y="49082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4542650" y="49082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5173075" y="49082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352500"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7255625" y="49082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8106550" y="49082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3"/>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3"/>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3"/>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3"/>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3"/>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3"/>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3"/>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3"/>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3"/>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3"/>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3"/>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3"/>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3"/>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3"/>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3"/>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3"/>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3"/>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3"/>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3"/>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3"/>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3"/>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3"/>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3"/>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3"/>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3"/>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3"/>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3"/>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3"/>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3"/>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3"/>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3"/>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3"/>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3"/>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3"/>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3"/>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3"/>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3"/>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3"/>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3"/>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3"/>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3"/>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3"/>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3"/>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3"/>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3"/>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3"/>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3"/>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3"/>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3"/>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3"/>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3"/>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3"/>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3"/>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txBox="1"/>
          <p:nvPr/>
        </p:nvSpPr>
        <p:spPr>
          <a:xfrm>
            <a:off x="3028950" y="227790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1206692"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1844783"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82875" y="243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3449467" y="243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4580758" y="243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5218850" y="243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6405942"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7256133" y="24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8106325" y="24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75720" y="295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797779"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1738238" y="2957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482797" y="29570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3809056" y="2957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4389815" y="295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5548374" y="295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6213733" y="2957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7154193" y="2957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7968052" y="295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75700"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943258" y="567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4"/>
          <p:cNvSpPr/>
          <p:nvPr/>
        </p:nvSpPr>
        <p:spPr>
          <a:xfrm>
            <a:off x="181081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4"/>
          <p:cNvSpPr/>
          <p:nvPr/>
        </p:nvSpPr>
        <p:spPr>
          <a:xfrm>
            <a:off x="2466275" y="5670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3450233"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4105692" y="5670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248050" y="567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6396708" y="5670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7200667" y="5670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7856125" y="567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75719" y="838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731677" y="8383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1874534"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2678992"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3483449" y="838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4632607"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698965" y="838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6434122" y="838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7302180" y="838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8106638" y="838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75700" y="11096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1036058" y="11096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181641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2997275"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3904233" y="1109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4536092"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5443050"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6350008" y="11096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7256967" y="11096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8437825" y="1109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75713" y="1381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1218438"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1867963" y="1381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2517488"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a:off x="3716013" y="138100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a:off x="4640638" y="13810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a:off x="5248463" y="1381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a:off x="6446988" y="13810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a:off x="7245013" y="1381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a:off x="8106638" y="1381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a:off x="755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a:off x="928875" y="16523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a:off x="1980500" y="1652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a:off x="2770225" y="1652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a:off x="3739950" y="1652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a:off x="4593275" y="1652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a:off x="5509600" y="1652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a:off x="6109125" y="16523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a:off x="7299350" y="16523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a:off x="8601475" y="16523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a:off x="75869"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a:off x="747094" y="192365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a:off x="1905219" y="19236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a:off x="2904944"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a:off x="4125170" y="1923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a:off x="4754695" y="19236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a:off x="5179320" y="1923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a:off x="6399545" y="19236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a:off x="6986170" y="192365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a:off x="8517195" y="1923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a:off x="75850" y="21949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a:off x="1206608"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a:off x="1844167" y="2194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a:off x="2481725"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a:off x="3267783" y="2194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4"/>
          <p:cNvSpPr/>
          <p:nvPr/>
        </p:nvSpPr>
        <p:spPr>
          <a:xfrm>
            <a:off x="4053842" y="2194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4"/>
          <p:cNvSpPr/>
          <p:nvPr/>
        </p:nvSpPr>
        <p:spPr>
          <a:xfrm>
            <a:off x="5178300" y="2194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a:off x="6027958" y="21949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a:off x="7525317" y="2194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a:off x="8437975" y="21949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a:off x="75871"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a:off x="865030" y="24663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a:off x="1834188"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a:off x="2474846"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a:off x="3664505" y="24663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a:off x="4517263"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a:off x="5157922" y="24663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a:off x="6347580" y="24663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a:off x="6988238" y="24663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a:off x="8368697" y="24663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a:off x="75850" y="27376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a:off x="946642"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a:off x="2015733" y="27376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a:off x="2541225" y="273762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a:off x="3115317" y="27376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a:off x="4355708"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a:off x="5424800" y="27376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a:off x="6358592" y="273762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a:off x="7368883" y="27376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a:off x="8106775" y="27376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a:off x="75878"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a:off x="1458002" y="300895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a:off x="1853726"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a:off x="2496050" y="30089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a:off x="3466875" y="30089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a:off x="4602399"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a:off x="5244723" y="30089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a:off x="5887047" y="30089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a:off x="7269171" y="30089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a:off x="8460495" y="30089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a:off x="75550" y="32802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a:off x="1207008"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a:off x="205736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a:off x="2907725"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a:off x="3821083" y="32802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a:off x="4538542" y="32802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a:off x="5837700" y="32802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a:off x="6342758" y="32802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a:off x="7256117" y="32802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a:off x="8106475" y="32802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a:off x="75875"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a:off x="875466" y="35516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a:off x="1855056" y="35516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a:off x="2506146" y="35516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a:off x="3236436" y="35516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a:off x="4380727" y="35516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a:off x="5180317" y="35516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a:off x="638040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a:off x="7243597" y="35516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a:off x="8106788" y="35516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a:off x="75850" y="38229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a:off x="1205542" y="38229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4"/>
          <p:cNvSpPr/>
          <p:nvPr/>
        </p:nvSpPr>
        <p:spPr>
          <a:xfrm>
            <a:off x="2054133" y="382292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4"/>
          <p:cNvSpPr/>
          <p:nvPr/>
        </p:nvSpPr>
        <p:spPr>
          <a:xfrm>
            <a:off x="2444025" y="38229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a:off x="3159717" y="382292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a:off x="4536008" y="38229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a:off x="5172500" y="38229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a:off x="5767292" y="38229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a:off x="6890683" y="382292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a:off x="8460475" y="38229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a:off x="75870"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a:off x="775428" y="40942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a:off x="1828686"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a:off x="2471545" y="40942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a:off x="3442903" y="40942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a:off x="4578962" y="40942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a:off x="5221820"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a:off x="6413679" y="40942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a:off x="7268637" y="40942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a:off x="8460495" y="40942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a:off x="75850"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a:off x="933675" y="43655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a:off x="1854500" y="43655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a:off x="2500225" y="43655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a:off x="3474450" y="43655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a:off x="4078475" y="436557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a:off x="5584000"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a:off x="6378225" y="43655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a:off x="7236050" y="43655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a:off x="8368675" y="43655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a:off x="75863" y="46369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a:off x="121742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a:off x="2077879" y="46369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a:off x="268453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a:off x="3743296" y="46369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a:off x="4540154" y="46369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a:off x="5188513" y="46369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a:off x="6385871"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a:off x="7246329" y="46369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a:off x="8106788" y="46369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a:off x="75625"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a:off x="1009417" y="49082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a:off x="1668108" y="490822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a:off x="2383500" y="490822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a:off x="3623892" y="49082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a:off x="4494683" y="49082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a:off x="5481875" y="49082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a:off x="6627467"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a:off x="7434658" y="49082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a:off x="8368450" y="49082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41"/>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16" name="Google Shape;2616;p41"/>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17" name="Google Shape;2617;p41"/>
          <p:cNvCxnSpPr>
            <a:stCxn id="2615" idx="3"/>
            <a:endCxn id="2616"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18" name="Google Shape;2618;p41"/>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19" name="Google Shape;2619;p41"/>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0" name="Google Shape;2620;p41"/>
          <p:cNvCxnSpPr>
            <a:stCxn id="2618" idx="3"/>
            <a:endCxn id="2619"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621" name="Google Shape;2621;p41"/>
          <p:cNvCxnSpPr>
            <a:stCxn id="2616" idx="3"/>
            <a:endCxn id="2618"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622" name="Google Shape;2622;p41"/>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3" name="Google Shape;2623;p41"/>
          <p:cNvCxnSpPr>
            <a:stCxn id="2619" idx="3"/>
            <a:endCxn id="2622"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24" name="Google Shape;2624;p41"/>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25" name="Google Shape;2625;p41"/>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26" name="Google Shape;2626;p41"/>
          <p:cNvCxnSpPr>
            <a:stCxn id="2624" idx="3"/>
            <a:endCxn id="2625"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7" name="Google Shape;2627;p41"/>
          <p:cNvCxnSpPr>
            <a:stCxn id="2622" idx="3"/>
            <a:endCxn id="2624"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28" name="Google Shape;2628;p41"/>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29" name="Google Shape;2629;p41"/>
          <p:cNvCxnSpPr>
            <a:stCxn id="2630" idx="0"/>
            <a:endCxn id="2615"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30" name="Google Shape;2630;p41"/>
          <p:cNvSpPr/>
          <p:nvPr/>
        </p:nvSpPr>
        <p:spPr>
          <a:xfrm>
            <a:off x="2005450" y="311017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1" name="Google Shape;2631;p41"/>
          <p:cNvCxnSpPr>
            <a:stCxn id="2632" idx="0"/>
            <a:endCxn id="2616"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32" name="Google Shape;2632;p41"/>
          <p:cNvSpPr/>
          <p:nvPr/>
        </p:nvSpPr>
        <p:spPr>
          <a:xfrm>
            <a:off x="248295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3" name="Google Shape;2633;p41"/>
          <p:cNvCxnSpPr>
            <a:stCxn id="2634" idx="0"/>
            <a:endCxn id="261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34" name="Google Shape;2634;p41"/>
          <p:cNvSpPr/>
          <p:nvPr/>
        </p:nvSpPr>
        <p:spPr>
          <a:xfrm>
            <a:off x="2961200"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5" name="Google Shape;2635;p41"/>
          <p:cNvCxnSpPr>
            <a:stCxn id="2636" idx="0"/>
            <a:endCxn id="2619"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36" name="Google Shape;2636;p41"/>
          <p:cNvSpPr/>
          <p:nvPr/>
        </p:nvSpPr>
        <p:spPr>
          <a:xfrm>
            <a:off x="3436475" y="3110303"/>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392060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8" name="Google Shape;2638;p41"/>
          <p:cNvCxnSpPr>
            <a:stCxn id="2639" idx="0"/>
            <a:endCxn id="2624"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39" name="Google Shape;2639;p41"/>
          <p:cNvSpPr/>
          <p:nvPr/>
        </p:nvSpPr>
        <p:spPr>
          <a:xfrm>
            <a:off x="43857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0" name="Google Shape;2640;p41"/>
          <p:cNvCxnSpPr>
            <a:stCxn id="2641" idx="0"/>
            <a:endCxn id="2625"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41" name="Google Shape;2641;p41"/>
          <p:cNvSpPr/>
          <p:nvPr/>
        </p:nvSpPr>
        <p:spPr>
          <a:xfrm>
            <a:off x="48610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3" name="Google Shape;2643;p41"/>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4" name="Google Shape;2644;p41"/>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5" name="Google Shape;2645;p41"/>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6" name="Google Shape;2646;p41"/>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7" name="Google Shape;2647;p41"/>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8" name="Google Shape;2648;p41"/>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49" name="Google Shape;2649;p41"/>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650" name="Google Shape;2650;p41"/>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2651" name="Google Shape;2651;p41"/>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52" name="Google Shape;2652;p41"/>
          <p:cNvCxnSpPr>
            <a:endCxn id="2651"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653" name="Google Shape;2653;p41"/>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654" name="Google Shape;2654;p41"/>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655" name="Google Shape;2655;p41"/>
          <p:cNvCxnSpPr>
            <a:stCxn id="2653" idx="3"/>
            <a:endCxn id="2654"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6" name="Google Shape;2656;p41"/>
          <p:cNvCxnSpPr>
            <a:stCxn id="2651" idx="3"/>
            <a:endCxn id="2653"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657" name="Google Shape;2657;p41"/>
          <p:cNvCxnSpPr>
            <a:stCxn id="2658" idx="0"/>
            <a:endCxn id="2651"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658" name="Google Shape;2658;p41"/>
          <p:cNvSpPr/>
          <p:nvPr/>
        </p:nvSpPr>
        <p:spPr>
          <a:xfrm>
            <a:off x="5334650"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1"/>
          <p:cNvCxnSpPr>
            <a:stCxn id="2660" idx="0"/>
            <a:endCxn id="2653"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660" name="Google Shape;2660;p41"/>
          <p:cNvSpPr/>
          <p:nvPr/>
        </p:nvSpPr>
        <p:spPr>
          <a:xfrm>
            <a:off x="5810225" y="3110429"/>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1" name="Google Shape;2661;p41"/>
          <p:cNvCxnSpPr>
            <a:stCxn id="2662" idx="0"/>
            <a:endCxn id="2654"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662" name="Google Shape;2662;p41"/>
          <p:cNvSpPr/>
          <p:nvPr/>
        </p:nvSpPr>
        <p:spPr>
          <a:xfrm>
            <a:off x="6285525" y="3110304"/>
            <a:ext cx="262800" cy="8295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64" name="Google Shape;2664;p41"/>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665" name="Google Shape;2665;p41"/>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2666" name="Google Shape;2666;p41"/>
          <p:cNvCxnSpPr/>
          <p:nvPr/>
        </p:nvCxnSpPr>
        <p:spPr>
          <a:xfrm rot="10800000" flipH="1">
            <a:off x="4043775" y="2756003"/>
            <a:ext cx="3300" cy="354300"/>
          </a:xfrm>
          <a:prstGeom prst="straightConnector1">
            <a:avLst/>
          </a:prstGeom>
          <a:noFill/>
          <a:ln w="19050" cap="flat" cmpd="sng">
            <a:solidFill>
              <a:srgbClr val="000000"/>
            </a:solidFill>
            <a:prstDash val="solid"/>
            <a:round/>
            <a:headEnd type="none" w="med" len="med"/>
            <a:tailEnd type="triangle" w="med" len="med"/>
          </a:ln>
        </p:spPr>
      </p:cxnSp>
      <p:cxnSp>
        <p:nvCxnSpPr>
          <p:cNvPr id="2667" name="Google Shape;2667;p41"/>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8" name="Google Shape;2668;p41"/>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69" name="Google Shape;2669;p41"/>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0" name="Google Shape;2670;p41"/>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1" name="Google Shape;2671;p41"/>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2" name="Google Shape;2672;p41"/>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3" name="Google Shape;2673;p41"/>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4" name="Google Shape;2674;p41"/>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675" name="Google Shape;2675;p41"/>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890125" y="37827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912025" y="129907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912025" y="221987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912025" y="314067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912025" y="406147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4890125" y="125297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4890125" y="217635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4890125" y="314067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4890125" y="406147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cxnSp>
        <p:nvCxnSpPr>
          <p:cNvPr id="2680" name="Google Shape;2680;p42"/>
          <p:cNvCxnSpPr>
            <a:stCxn id="2681" idx="0"/>
            <a:endCxn id="2682" idx="2"/>
          </p:cNvCxnSpPr>
          <p:nvPr/>
        </p:nvCxnSpPr>
        <p:spPr>
          <a:xfrm rot="10800000">
            <a:off x="2136250" y="2756179"/>
            <a:ext cx="600" cy="354000"/>
          </a:xfrm>
          <a:prstGeom prst="straightConnector1">
            <a:avLst/>
          </a:prstGeom>
          <a:noFill/>
          <a:ln w="19050" cap="flat" cmpd="sng">
            <a:solidFill>
              <a:srgbClr val="000000"/>
            </a:solidFill>
            <a:prstDash val="solid"/>
            <a:round/>
            <a:headEnd type="none" w="med" len="med"/>
            <a:tailEnd type="triangle" w="med" len="med"/>
          </a:ln>
        </p:spPr>
      </p:cxnSp>
      <p:sp>
        <p:nvSpPr>
          <p:cNvPr id="2681" name="Google Shape;2681;p42"/>
          <p:cNvSpPr/>
          <p:nvPr/>
        </p:nvSpPr>
        <p:spPr>
          <a:xfrm>
            <a:off x="2005450" y="311017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3" name="Google Shape;2683;p42"/>
          <p:cNvCxnSpPr>
            <a:stCxn id="2684" idx="0"/>
            <a:endCxn id="2685" idx="2"/>
          </p:cNvCxnSpPr>
          <p:nvPr/>
        </p:nvCxnSpPr>
        <p:spPr>
          <a:xfrm rot="10800000">
            <a:off x="2613750" y="2756004"/>
            <a:ext cx="600" cy="354300"/>
          </a:xfrm>
          <a:prstGeom prst="straightConnector1">
            <a:avLst/>
          </a:prstGeom>
          <a:noFill/>
          <a:ln w="19050" cap="flat" cmpd="sng">
            <a:solidFill>
              <a:srgbClr val="000000"/>
            </a:solidFill>
            <a:prstDash val="solid"/>
            <a:round/>
            <a:headEnd type="none" w="med" len="med"/>
            <a:tailEnd type="triangle" w="med" len="med"/>
          </a:ln>
        </p:spPr>
      </p:cxnSp>
      <p:sp>
        <p:nvSpPr>
          <p:cNvPr id="2684" name="Google Shape;2684;p42"/>
          <p:cNvSpPr/>
          <p:nvPr/>
        </p:nvSpPr>
        <p:spPr>
          <a:xfrm>
            <a:off x="248295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6" name="Google Shape;2686;p42"/>
          <p:cNvCxnSpPr>
            <a:stCxn id="2687" idx="0"/>
            <a:endCxn id="2688" idx="2"/>
          </p:cNvCxnSpPr>
          <p:nvPr/>
        </p:nvCxnSpPr>
        <p:spPr>
          <a:xfrm rot="10800000">
            <a:off x="3091100" y="2756004"/>
            <a:ext cx="1500" cy="354300"/>
          </a:xfrm>
          <a:prstGeom prst="straightConnector1">
            <a:avLst/>
          </a:prstGeom>
          <a:noFill/>
          <a:ln w="19050" cap="flat" cmpd="sng">
            <a:solidFill>
              <a:srgbClr val="000000"/>
            </a:solidFill>
            <a:prstDash val="solid"/>
            <a:round/>
            <a:headEnd type="none" w="med" len="med"/>
            <a:tailEnd type="triangle" w="med" len="med"/>
          </a:ln>
        </p:spPr>
      </p:cxnSp>
      <p:sp>
        <p:nvSpPr>
          <p:cNvPr id="2687" name="Google Shape;2687;p42"/>
          <p:cNvSpPr/>
          <p:nvPr/>
        </p:nvSpPr>
        <p:spPr>
          <a:xfrm>
            <a:off x="2961200"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9" name="Google Shape;2689;p42"/>
          <p:cNvCxnSpPr>
            <a:stCxn id="2690" idx="0"/>
            <a:endCxn id="2691" idx="2"/>
          </p:cNvCxnSpPr>
          <p:nvPr/>
        </p:nvCxnSpPr>
        <p:spPr>
          <a:xfrm rot="10800000" flipH="1">
            <a:off x="3567875" y="2756003"/>
            <a:ext cx="3300" cy="354300"/>
          </a:xfrm>
          <a:prstGeom prst="straightConnector1">
            <a:avLst/>
          </a:prstGeom>
          <a:noFill/>
          <a:ln w="19050" cap="flat" cmpd="sng">
            <a:solidFill>
              <a:srgbClr val="000000"/>
            </a:solidFill>
            <a:prstDash val="solid"/>
            <a:round/>
            <a:headEnd type="none" w="med" len="med"/>
            <a:tailEnd type="triangle" w="med" len="med"/>
          </a:ln>
        </p:spPr>
      </p:cxnSp>
      <p:sp>
        <p:nvSpPr>
          <p:cNvPr id="2690" name="Google Shape;2690;p42"/>
          <p:cNvSpPr/>
          <p:nvPr/>
        </p:nvSpPr>
        <p:spPr>
          <a:xfrm>
            <a:off x="3436475" y="3110303"/>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2" name="Google Shape;2692;p42"/>
          <p:cNvCxnSpPr>
            <a:stCxn id="2693" idx="0"/>
            <a:endCxn id="2694" idx="2"/>
          </p:cNvCxnSpPr>
          <p:nvPr/>
        </p:nvCxnSpPr>
        <p:spPr>
          <a:xfrm rot="10800000">
            <a:off x="4045400" y="2756129"/>
            <a:ext cx="6600" cy="354300"/>
          </a:xfrm>
          <a:prstGeom prst="straightConnector1">
            <a:avLst/>
          </a:prstGeom>
          <a:noFill/>
          <a:ln w="19050" cap="flat" cmpd="sng">
            <a:solidFill>
              <a:srgbClr val="000000"/>
            </a:solidFill>
            <a:prstDash val="solid"/>
            <a:round/>
            <a:headEnd type="none" w="med" len="med"/>
            <a:tailEnd type="triangle" w="med" len="med"/>
          </a:ln>
        </p:spPr>
      </p:cxnSp>
      <p:sp>
        <p:nvSpPr>
          <p:cNvPr id="2693" name="Google Shape;2693;p42"/>
          <p:cNvSpPr/>
          <p:nvPr/>
        </p:nvSpPr>
        <p:spPr>
          <a:xfrm>
            <a:off x="392060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5" name="Google Shape;2695;p42"/>
          <p:cNvCxnSpPr>
            <a:stCxn id="2696" idx="0"/>
            <a:endCxn id="2697" idx="2"/>
          </p:cNvCxnSpPr>
          <p:nvPr/>
        </p:nvCxnSpPr>
        <p:spPr>
          <a:xfrm rot="10800000" flipH="1">
            <a:off x="4517125" y="2756129"/>
            <a:ext cx="2700" cy="354300"/>
          </a:xfrm>
          <a:prstGeom prst="straightConnector1">
            <a:avLst/>
          </a:prstGeom>
          <a:noFill/>
          <a:ln w="19050" cap="flat" cmpd="sng">
            <a:solidFill>
              <a:srgbClr val="000000"/>
            </a:solidFill>
            <a:prstDash val="solid"/>
            <a:round/>
            <a:headEnd type="none" w="med" len="med"/>
            <a:tailEnd type="triangle" w="med" len="med"/>
          </a:ln>
        </p:spPr>
      </p:cxnSp>
      <p:sp>
        <p:nvSpPr>
          <p:cNvPr id="2696" name="Google Shape;2696;p42"/>
          <p:cNvSpPr/>
          <p:nvPr/>
        </p:nvSpPr>
        <p:spPr>
          <a:xfrm>
            <a:off x="43857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8" name="Google Shape;2698;p42"/>
          <p:cNvCxnSpPr>
            <a:stCxn id="2699" idx="0"/>
            <a:endCxn id="2700" idx="2"/>
          </p:cNvCxnSpPr>
          <p:nvPr/>
        </p:nvCxnSpPr>
        <p:spPr>
          <a:xfrm rot="10800000" flipH="1">
            <a:off x="4992425" y="2756004"/>
            <a:ext cx="1800" cy="354300"/>
          </a:xfrm>
          <a:prstGeom prst="straightConnector1">
            <a:avLst/>
          </a:prstGeom>
          <a:noFill/>
          <a:ln w="19050" cap="flat" cmpd="sng">
            <a:solidFill>
              <a:srgbClr val="000000"/>
            </a:solidFill>
            <a:prstDash val="solid"/>
            <a:round/>
            <a:headEnd type="none" w="med" len="med"/>
            <a:tailEnd type="triangle" w="med" len="med"/>
          </a:ln>
        </p:spPr>
      </p:cxnSp>
      <p:sp>
        <p:nvSpPr>
          <p:cNvPr id="2699" name="Google Shape;2699;p42"/>
          <p:cNvSpPr/>
          <p:nvPr/>
        </p:nvSpPr>
        <p:spPr>
          <a:xfrm>
            <a:off x="48610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2"/>
          <p:cNvSpPr txBox="1"/>
          <p:nvPr/>
        </p:nvSpPr>
        <p:spPr>
          <a:xfrm>
            <a:off x="23771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2" name="Google Shape;2702;p42"/>
          <p:cNvSpPr txBox="1"/>
          <p:nvPr/>
        </p:nvSpPr>
        <p:spPr>
          <a:xfrm>
            <a:off x="190073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3" name="Google Shape;2703;p42"/>
          <p:cNvSpPr txBox="1"/>
          <p:nvPr/>
        </p:nvSpPr>
        <p:spPr>
          <a:xfrm>
            <a:off x="3334700"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4" name="Google Shape;2704;p42"/>
          <p:cNvSpPr txBox="1"/>
          <p:nvPr/>
        </p:nvSpPr>
        <p:spPr>
          <a:xfrm>
            <a:off x="2853500"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5" name="Google Shape;2705;p42"/>
          <p:cNvSpPr txBox="1"/>
          <p:nvPr/>
        </p:nvSpPr>
        <p:spPr>
          <a:xfrm>
            <a:off x="3804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6" name="Google Shape;2706;p42"/>
          <p:cNvSpPr txBox="1"/>
          <p:nvPr/>
        </p:nvSpPr>
        <p:spPr>
          <a:xfrm>
            <a:off x="4284613"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7" name="Google Shape;2707;p42"/>
          <p:cNvSpPr txBox="1"/>
          <p:nvPr/>
        </p:nvSpPr>
        <p:spPr>
          <a:xfrm>
            <a:off x="4753988" y="3318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08" name="Google Shape;2708;p42"/>
          <p:cNvSpPr/>
          <p:nvPr/>
        </p:nvSpPr>
        <p:spPr>
          <a:xfrm>
            <a:off x="2006500" y="1963375"/>
            <a:ext cx="4542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709" name="Google Shape;2709;p42"/>
          <p:cNvSpPr/>
          <p:nvPr/>
        </p:nvSpPr>
        <p:spPr>
          <a:xfrm>
            <a:off x="2005450" y="1499000"/>
            <a:ext cx="4542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2710" name="Google Shape;2710;p42"/>
          <p:cNvCxnSpPr>
            <a:stCxn id="2711" idx="0"/>
            <a:endCxn id="2712" idx="2"/>
          </p:cNvCxnSpPr>
          <p:nvPr/>
        </p:nvCxnSpPr>
        <p:spPr>
          <a:xfrm rot="10800000" flipH="1">
            <a:off x="5466050" y="2756129"/>
            <a:ext cx="2400" cy="354300"/>
          </a:xfrm>
          <a:prstGeom prst="straightConnector1">
            <a:avLst/>
          </a:prstGeom>
          <a:noFill/>
          <a:ln w="19050" cap="flat" cmpd="sng">
            <a:solidFill>
              <a:srgbClr val="000000"/>
            </a:solidFill>
            <a:prstDash val="solid"/>
            <a:round/>
            <a:headEnd type="none" w="med" len="med"/>
            <a:tailEnd type="triangle" w="med" len="med"/>
          </a:ln>
        </p:spPr>
      </p:cxnSp>
      <p:sp>
        <p:nvSpPr>
          <p:cNvPr id="2711" name="Google Shape;2711;p42"/>
          <p:cNvSpPr/>
          <p:nvPr/>
        </p:nvSpPr>
        <p:spPr>
          <a:xfrm>
            <a:off x="5334650"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3" name="Google Shape;2713;p42"/>
          <p:cNvCxnSpPr>
            <a:stCxn id="2714" idx="0"/>
            <a:endCxn id="2715" idx="2"/>
          </p:cNvCxnSpPr>
          <p:nvPr/>
        </p:nvCxnSpPr>
        <p:spPr>
          <a:xfrm rot="10800000" flipH="1">
            <a:off x="5941625" y="2756129"/>
            <a:ext cx="1200" cy="354300"/>
          </a:xfrm>
          <a:prstGeom prst="straightConnector1">
            <a:avLst/>
          </a:prstGeom>
          <a:noFill/>
          <a:ln w="19050" cap="flat" cmpd="sng">
            <a:solidFill>
              <a:srgbClr val="000000"/>
            </a:solidFill>
            <a:prstDash val="solid"/>
            <a:round/>
            <a:headEnd type="none" w="med" len="med"/>
            <a:tailEnd type="triangle" w="med" len="med"/>
          </a:ln>
        </p:spPr>
      </p:cxnSp>
      <p:sp>
        <p:nvSpPr>
          <p:cNvPr id="2714" name="Google Shape;2714;p42"/>
          <p:cNvSpPr/>
          <p:nvPr/>
        </p:nvSpPr>
        <p:spPr>
          <a:xfrm>
            <a:off x="5810225" y="3110429"/>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6" name="Google Shape;2716;p42"/>
          <p:cNvCxnSpPr>
            <a:stCxn id="2717" idx="0"/>
            <a:endCxn id="2718" idx="2"/>
          </p:cNvCxnSpPr>
          <p:nvPr/>
        </p:nvCxnSpPr>
        <p:spPr>
          <a:xfrm rot="10800000">
            <a:off x="6416925" y="2756004"/>
            <a:ext cx="0" cy="354300"/>
          </a:xfrm>
          <a:prstGeom prst="straightConnector1">
            <a:avLst/>
          </a:prstGeom>
          <a:noFill/>
          <a:ln w="19050" cap="flat" cmpd="sng">
            <a:solidFill>
              <a:srgbClr val="000000"/>
            </a:solidFill>
            <a:prstDash val="solid"/>
            <a:round/>
            <a:headEnd type="none" w="med" len="med"/>
            <a:tailEnd type="triangle" w="med" len="med"/>
          </a:ln>
        </p:spPr>
      </p:cxnSp>
      <p:sp>
        <p:nvSpPr>
          <p:cNvPr id="2717" name="Google Shape;2717;p42"/>
          <p:cNvSpPr/>
          <p:nvPr/>
        </p:nvSpPr>
        <p:spPr>
          <a:xfrm>
            <a:off x="6285525" y="3110304"/>
            <a:ext cx="262800" cy="8295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2"/>
          <p:cNvSpPr txBox="1"/>
          <p:nvPr/>
        </p:nvSpPr>
        <p:spPr>
          <a:xfrm>
            <a:off x="5229413" y="33187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0" name="Google Shape;2720;p42"/>
          <p:cNvSpPr txBox="1"/>
          <p:nvPr/>
        </p:nvSpPr>
        <p:spPr>
          <a:xfrm>
            <a:off x="5703888"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1" name="Google Shape;2721;p42"/>
          <p:cNvSpPr txBox="1"/>
          <p:nvPr/>
        </p:nvSpPr>
        <p:spPr>
          <a:xfrm>
            <a:off x="6178625" y="33189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722" name="Google Shape;2722;p42"/>
          <p:cNvSpPr/>
          <p:nvPr/>
        </p:nvSpPr>
        <p:spPr>
          <a:xfrm>
            <a:off x="2004925" y="2437275"/>
            <a:ext cx="45426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pic>
        <p:nvPicPr>
          <p:cNvPr id="2727" name="Google Shape;2727;p43"/>
          <p:cNvPicPr preferRelativeResize="0"/>
          <p:nvPr/>
        </p:nvPicPr>
        <p:blipFill>
          <a:blip r:embed="rId3">
            <a:alphaModFix/>
          </a:blip>
          <a:stretch>
            <a:fillRect/>
          </a:stretch>
        </p:blipFill>
        <p:spPr>
          <a:xfrm>
            <a:off x="2680575" y="2113075"/>
            <a:ext cx="4114801" cy="838200"/>
          </a:xfrm>
          <a:prstGeom prst="rect">
            <a:avLst/>
          </a:prstGeom>
          <a:noFill/>
          <a:ln>
            <a:noFill/>
          </a:ln>
        </p:spPr>
      </p:pic>
      <p:pic>
        <p:nvPicPr>
          <p:cNvPr id="2728" name="Google Shape;2728;p43"/>
          <p:cNvPicPr preferRelativeResize="0"/>
          <p:nvPr/>
        </p:nvPicPr>
        <p:blipFill>
          <a:blip r:embed="rId4">
            <a:alphaModFix/>
          </a:blip>
          <a:stretch>
            <a:fillRect/>
          </a:stretch>
        </p:blipFill>
        <p:spPr>
          <a:xfrm>
            <a:off x="2680575" y="1122475"/>
            <a:ext cx="4114800" cy="838200"/>
          </a:xfrm>
          <a:prstGeom prst="rect">
            <a:avLst/>
          </a:prstGeom>
          <a:noFill/>
          <a:ln>
            <a:noFill/>
          </a:ln>
        </p:spPr>
      </p:pic>
      <p:pic>
        <p:nvPicPr>
          <p:cNvPr id="2729" name="Google Shape;2729;p43"/>
          <p:cNvPicPr preferRelativeResize="0"/>
          <p:nvPr/>
        </p:nvPicPr>
        <p:blipFill>
          <a:blip r:embed="rId5">
            <a:alphaModFix/>
          </a:blip>
          <a:stretch>
            <a:fillRect/>
          </a:stretch>
        </p:blipFill>
        <p:spPr>
          <a:xfrm>
            <a:off x="2680575" y="3103675"/>
            <a:ext cx="4114800" cy="838200"/>
          </a:xfrm>
          <a:prstGeom prst="rect">
            <a:avLst/>
          </a:prstGeom>
          <a:noFill/>
          <a:ln>
            <a:noFill/>
          </a:ln>
        </p:spPr>
      </p:pic>
      <p:sp>
        <p:nvSpPr>
          <p:cNvPr id="2730" name="Google Shape;2730;p43"/>
          <p:cNvSpPr txBox="1"/>
          <p:nvPr/>
        </p:nvSpPr>
        <p:spPr>
          <a:xfrm>
            <a:off x="1918575" y="13510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1</a:t>
            </a:r>
            <a:r>
              <a:rPr lang="en"/>
              <a:t> </a:t>
            </a:r>
            <a:endParaRPr/>
          </a:p>
        </p:txBody>
      </p:sp>
      <p:sp>
        <p:nvSpPr>
          <p:cNvPr id="2731" name="Google Shape;2731;p43"/>
          <p:cNvSpPr txBox="1"/>
          <p:nvPr/>
        </p:nvSpPr>
        <p:spPr>
          <a:xfrm rot="-1315456">
            <a:off x="2251197" y="12285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32" name="Google Shape;2732;p43"/>
          <p:cNvSpPr txBox="1"/>
          <p:nvPr/>
        </p:nvSpPr>
        <p:spPr>
          <a:xfrm rot="-1316115">
            <a:off x="2253921" y="16339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733" name="Google Shape;2733;p43"/>
          <p:cNvSpPr txBox="1"/>
          <p:nvPr/>
        </p:nvSpPr>
        <p:spPr>
          <a:xfrm>
            <a:off x="1918575" y="2324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2</a:t>
            </a:r>
            <a:r>
              <a:rPr lang="en"/>
              <a:t> </a:t>
            </a:r>
            <a:endParaRPr/>
          </a:p>
        </p:txBody>
      </p:sp>
      <p:sp>
        <p:nvSpPr>
          <p:cNvPr id="2734" name="Google Shape;2734;p43"/>
          <p:cNvSpPr txBox="1"/>
          <p:nvPr/>
        </p:nvSpPr>
        <p:spPr>
          <a:xfrm rot="-1315456">
            <a:off x="2251197" y="2202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35" name="Google Shape;2735;p43"/>
          <p:cNvSpPr txBox="1"/>
          <p:nvPr/>
        </p:nvSpPr>
        <p:spPr>
          <a:xfrm rot="-1316115">
            <a:off x="2253921" y="2607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736" name="Google Shape;2736;p43"/>
          <p:cNvSpPr txBox="1"/>
          <p:nvPr/>
        </p:nvSpPr>
        <p:spPr>
          <a:xfrm>
            <a:off x="1918575" y="33322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3</a:t>
            </a:r>
            <a:r>
              <a:rPr lang="en"/>
              <a:t> </a:t>
            </a:r>
            <a:endParaRPr/>
          </a:p>
        </p:txBody>
      </p:sp>
      <p:sp>
        <p:nvSpPr>
          <p:cNvPr id="2737" name="Google Shape;2737;p43"/>
          <p:cNvSpPr txBox="1"/>
          <p:nvPr/>
        </p:nvSpPr>
        <p:spPr>
          <a:xfrm rot="-1315456">
            <a:off x="2251197" y="32097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38" name="Google Shape;2738;p43"/>
          <p:cNvSpPr txBox="1"/>
          <p:nvPr/>
        </p:nvSpPr>
        <p:spPr>
          <a:xfrm rot="-1316115">
            <a:off x="2253921" y="36151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739" name="Google Shape;2739;p43"/>
          <p:cNvSpPr txBox="1"/>
          <p:nvPr/>
        </p:nvSpPr>
        <p:spPr>
          <a:xfrm>
            <a:off x="1918575" y="4322875"/>
            <a:ext cx="609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4</a:t>
            </a:r>
            <a:r>
              <a:rPr lang="en"/>
              <a:t> </a:t>
            </a:r>
            <a:endParaRPr/>
          </a:p>
        </p:txBody>
      </p:sp>
      <p:sp>
        <p:nvSpPr>
          <p:cNvPr id="2740" name="Google Shape;2740;p43"/>
          <p:cNvSpPr txBox="1"/>
          <p:nvPr/>
        </p:nvSpPr>
        <p:spPr>
          <a:xfrm rot="-1315456">
            <a:off x="2251197" y="4200366"/>
            <a:ext cx="545556" cy="261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41" name="Google Shape;2741;p43"/>
          <p:cNvSpPr txBox="1"/>
          <p:nvPr/>
        </p:nvSpPr>
        <p:spPr>
          <a:xfrm rot="-1316115">
            <a:off x="2253921" y="4605701"/>
            <a:ext cx="548508" cy="2356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2742" name="Google Shape;2742;p43"/>
          <p:cNvPicPr preferRelativeResize="0"/>
          <p:nvPr/>
        </p:nvPicPr>
        <p:blipFill>
          <a:blip r:embed="rId6">
            <a:alphaModFix/>
          </a:blip>
          <a:stretch>
            <a:fillRect/>
          </a:stretch>
        </p:blipFill>
        <p:spPr>
          <a:xfrm>
            <a:off x="2680575" y="4085420"/>
            <a:ext cx="4114800" cy="847055"/>
          </a:xfrm>
          <a:prstGeom prst="rect">
            <a:avLst/>
          </a:prstGeom>
          <a:noFill/>
          <a:ln>
            <a:noFill/>
          </a:ln>
        </p:spPr>
      </p:pic>
      <p:sp>
        <p:nvSpPr>
          <p:cNvPr id="2743" name="Google Shape;2743;p43"/>
          <p:cNvSpPr txBox="1"/>
          <p:nvPr/>
        </p:nvSpPr>
        <p:spPr>
          <a:xfrm>
            <a:off x="26384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44" name="Google Shape;2744;p43"/>
          <p:cNvSpPr txBox="1"/>
          <p:nvPr/>
        </p:nvSpPr>
        <p:spPr>
          <a:xfrm>
            <a:off x="3034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45" name="Google Shape;2745;p43"/>
          <p:cNvSpPr txBox="1"/>
          <p:nvPr/>
        </p:nvSpPr>
        <p:spPr>
          <a:xfrm>
            <a:off x="34550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46" name="Google Shape;2746;p43"/>
          <p:cNvSpPr txBox="1"/>
          <p:nvPr/>
        </p:nvSpPr>
        <p:spPr>
          <a:xfrm>
            <a:off x="385910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47" name="Google Shape;2747;p43"/>
          <p:cNvSpPr txBox="1"/>
          <p:nvPr/>
        </p:nvSpPr>
        <p:spPr>
          <a:xfrm>
            <a:off x="42715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48" name="Google Shape;2748;p43"/>
          <p:cNvSpPr txBox="1"/>
          <p:nvPr/>
        </p:nvSpPr>
        <p:spPr>
          <a:xfrm>
            <a:off x="46840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749" name="Google Shape;2749;p43"/>
          <p:cNvSpPr txBox="1"/>
          <p:nvPr/>
        </p:nvSpPr>
        <p:spPr>
          <a:xfrm>
            <a:off x="508812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750" name="Google Shape;2750;p43"/>
          <p:cNvSpPr txBox="1"/>
          <p:nvPr/>
        </p:nvSpPr>
        <p:spPr>
          <a:xfrm>
            <a:off x="55090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751" name="Google Shape;2751;p43"/>
          <p:cNvSpPr txBox="1"/>
          <p:nvPr/>
        </p:nvSpPr>
        <p:spPr>
          <a:xfrm>
            <a:off x="5904675"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752" name="Google Shape;2752;p43"/>
          <p:cNvSpPr txBox="1"/>
          <p:nvPr/>
        </p:nvSpPr>
        <p:spPr>
          <a:xfrm>
            <a:off x="6317150" y="4848300"/>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pic>
        <p:nvPicPr>
          <p:cNvPr id="2757" name="Google Shape;2757;p44"/>
          <p:cNvPicPr preferRelativeResize="0"/>
          <p:nvPr/>
        </p:nvPicPr>
        <p:blipFill>
          <a:blip r:embed="rId3">
            <a:alphaModFix/>
          </a:blip>
          <a:stretch>
            <a:fillRect/>
          </a:stretch>
        </p:blipFill>
        <p:spPr>
          <a:xfrm>
            <a:off x="2514600" y="1967574"/>
            <a:ext cx="4114801" cy="1109405"/>
          </a:xfrm>
          <a:prstGeom prst="rect">
            <a:avLst/>
          </a:prstGeom>
          <a:noFill/>
          <a:ln>
            <a:noFill/>
          </a:ln>
        </p:spPr>
      </p:pic>
      <p:sp>
        <p:nvSpPr>
          <p:cNvPr id="2758" name="Google Shape;2758;p44"/>
          <p:cNvSpPr txBox="1"/>
          <p:nvPr/>
        </p:nvSpPr>
        <p:spPr>
          <a:xfrm>
            <a:off x="24707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59" name="Google Shape;2759;p44"/>
          <p:cNvSpPr txBox="1"/>
          <p:nvPr/>
        </p:nvSpPr>
        <p:spPr>
          <a:xfrm>
            <a:off x="2866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60" name="Google Shape;2760;p44"/>
          <p:cNvSpPr txBox="1"/>
          <p:nvPr/>
        </p:nvSpPr>
        <p:spPr>
          <a:xfrm>
            <a:off x="32873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61" name="Google Shape;2761;p44"/>
          <p:cNvSpPr txBox="1"/>
          <p:nvPr/>
        </p:nvSpPr>
        <p:spPr>
          <a:xfrm>
            <a:off x="369138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62" name="Google Shape;2762;p44"/>
          <p:cNvSpPr txBox="1"/>
          <p:nvPr/>
        </p:nvSpPr>
        <p:spPr>
          <a:xfrm>
            <a:off x="41038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63" name="Google Shape;2763;p44"/>
          <p:cNvSpPr txBox="1"/>
          <p:nvPr/>
        </p:nvSpPr>
        <p:spPr>
          <a:xfrm>
            <a:off x="45163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764" name="Google Shape;2764;p44"/>
          <p:cNvSpPr txBox="1"/>
          <p:nvPr/>
        </p:nvSpPr>
        <p:spPr>
          <a:xfrm>
            <a:off x="492041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765" name="Google Shape;2765;p44"/>
          <p:cNvSpPr txBox="1"/>
          <p:nvPr/>
        </p:nvSpPr>
        <p:spPr>
          <a:xfrm>
            <a:off x="53413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766" name="Google Shape;2766;p44"/>
          <p:cNvSpPr txBox="1"/>
          <p:nvPr/>
        </p:nvSpPr>
        <p:spPr>
          <a:xfrm>
            <a:off x="5736963"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767" name="Google Shape;2767;p44"/>
          <p:cNvSpPr txBox="1"/>
          <p:nvPr/>
        </p:nvSpPr>
        <p:spPr>
          <a:xfrm>
            <a:off x="6149438" y="2837025"/>
            <a:ext cx="5238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768" name="Google Shape;2768;p44"/>
          <p:cNvSpPr txBox="1"/>
          <p:nvPr/>
        </p:nvSpPr>
        <p:spPr>
          <a:xfrm>
            <a:off x="2200750" y="21640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S7</a:t>
            </a:r>
            <a:endParaRPr sz="1000" b="1"/>
          </a:p>
        </p:txBody>
      </p:sp>
      <p:sp>
        <p:nvSpPr>
          <p:cNvPr id="2769" name="Google Shape;2769;p44"/>
          <p:cNvSpPr txBox="1"/>
          <p:nvPr/>
        </p:nvSpPr>
        <p:spPr>
          <a:xfrm>
            <a:off x="2200750" y="2571750"/>
            <a:ext cx="3645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S8</a:t>
            </a:r>
            <a:endParaRPr sz="10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pic>
        <p:nvPicPr>
          <p:cNvPr id="2774" name="Google Shape;2774;p45"/>
          <p:cNvPicPr preferRelativeResize="0"/>
          <p:nvPr/>
        </p:nvPicPr>
        <p:blipFill>
          <a:blip r:embed="rId3">
            <a:alphaModFix/>
          </a:blip>
          <a:stretch>
            <a:fillRect/>
          </a:stretch>
        </p:blipFill>
        <p:spPr>
          <a:xfrm>
            <a:off x="2801100" y="128975"/>
            <a:ext cx="3780924" cy="918715"/>
          </a:xfrm>
          <a:prstGeom prst="rect">
            <a:avLst/>
          </a:prstGeom>
          <a:noFill/>
          <a:ln>
            <a:noFill/>
          </a:ln>
        </p:spPr>
      </p:pic>
      <p:sp>
        <p:nvSpPr>
          <p:cNvPr id="2775" name="Google Shape;2775;p45"/>
          <p:cNvSpPr txBox="1"/>
          <p:nvPr/>
        </p:nvSpPr>
        <p:spPr>
          <a:xfrm>
            <a:off x="273098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76" name="Google Shape;2776;p45"/>
          <p:cNvSpPr txBox="1"/>
          <p:nvPr/>
        </p:nvSpPr>
        <p:spPr>
          <a:xfrm>
            <a:off x="309749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77" name="Google Shape;2777;p45"/>
          <p:cNvSpPr txBox="1"/>
          <p:nvPr/>
        </p:nvSpPr>
        <p:spPr>
          <a:xfrm>
            <a:off x="348739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78" name="Google Shape;2778;p45"/>
          <p:cNvSpPr txBox="1"/>
          <p:nvPr/>
        </p:nvSpPr>
        <p:spPr>
          <a:xfrm>
            <a:off x="3861712"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79" name="Google Shape;2779;p45"/>
          <p:cNvSpPr txBox="1"/>
          <p:nvPr/>
        </p:nvSpPr>
        <p:spPr>
          <a:xfrm>
            <a:off x="424381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80" name="Google Shape;2780;p45"/>
          <p:cNvSpPr txBox="1"/>
          <p:nvPr/>
        </p:nvSpPr>
        <p:spPr>
          <a:xfrm>
            <a:off x="4625931"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781" name="Google Shape;2781;p45"/>
          <p:cNvSpPr txBox="1"/>
          <p:nvPr/>
        </p:nvSpPr>
        <p:spPr>
          <a:xfrm>
            <a:off x="5000225"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782" name="Google Shape;2782;p45"/>
          <p:cNvSpPr txBox="1"/>
          <p:nvPr/>
        </p:nvSpPr>
        <p:spPr>
          <a:xfrm>
            <a:off x="5390150"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783" name="Google Shape;2783;p45"/>
          <p:cNvSpPr txBox="1"/>
          <p:nvPr/>
        </p:nvSpPr>
        <p:spPr>
          <a:xfrm>
            <a:off x="5756639" y="831618"/>
            <a:ext cx="4854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784" name="Google Shape;2784;p45"/>
          <p:cNvSpPr txBox="1"/>
          <p:nvPr/>
        </p:nvSpPr>
        <p:spPr>
          <a:xfrm>
            <a:off x="6138737" y="831611"/>
            <a:ext cx="515700" cy="2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785" name="Google Shape;2785;p45"/>
          <p:cNvSpPr txBox="1"/>
          <p:nvPr/>
        </p:nvSpPr>
        <p:spPr>
          <a:xfrm>
            <a:off x="2489563" y="251421"/>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S7</a:t>
            </a:r>
            <a:endParaRPr sz="900" b="1">
              <a:latin typeface="Times New Roman"/>
              <a:ea typeface="Times New Roman"/>
              <a:cs typeface="Times New Roman"/>
              <a:sym typeface="Times New Roman"/>
            </a:endParaRPr>
          </a:p>
        </p:txBody>
      </p:sp>
      <p:sp>
        <p:nvSpPr>
          <p:cNvPr id="2786" name="Google Shape;2786;p45"/>
          <p:cNvSpPr txBox="1"/>
          <p:nvPr/>
        </p:nvSpPr>
        <p:spPr>
          <a:xfrm>
            <a:off x="2489563" y="591776"/>
            <a:ext cx="337500" cy="26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S8</a:t>
            </a:r>
            <a:endParaRPr sz="900" b="1">
              <a:latin typeface="Times New Roman"/>
              <a:ea typeface="Times New Roman"/>
              <a:cs typeface="Times New Roman"/>
              <a:sym typeface="Times New Roman"/>
            </a:endParaRPr>
          </a:p>
        </p:txBody>
      </p:sp>
      <p:pic>
        <p:nvPicPr>
          <p:cNvPr id="2787" name="Google Shape;2787;p45"/>
          <p:cNvPicPr preferRelativeResize="0"/>
          <p:nvPr/>
        </p:nvPicPr>
        <p:blipFill>
          <a:blip r:embed="rId4">
            <a:alphaModFix/>
          </a:blip>
          <a:stretch>
            <a:fillRect/>
          </a:stretch>
        </p:blipFill>
        <p:spPr>
          <a:xfrm>
            <a:off x="2820241" y="2193017"/>
            <a:ext cx="3742627" cy="760283"/>
          </a:xfrm>
          <a:prstGeom prst="rect">
            <a:avLst/>
          </a:prstGeom>
          <a:noFill/>
          <a:ln>
            <a:noFill/>
          </a:ln>
        </p:spPr>
      </p:pic>
      <p:pic>
        <p:nvPicPr>
          <p:cNvPr id="2788" name="Google Shape;2788;p45"/>
          <p:cNvPicPr preferRelativeResize="0"/>
          <p:nvPr/>
        </p:nvPicPr>
        <p:blipFill>
          <a:blip r:embed="rId5">
            <a:alphaModFix/>
          </a:blip>
          <a:stretch>
            <a:fillRect/>
          </a:stretch>
        </p:blipFill>
        <p:spPr>
          <a:xfrm>
            <a:off x="2820241" y="1294500"/>
            <a:ext cx="3742626" cy="760284"/>
          </a:xfrm>
          <a:prstGeom prst="rect">
            <a:avLst/>
          </a:prstGeom>
          <a:noFill/>
          <a:ln>
            <a:noFill/>
          </a:ln>
        </p:spPr>
      </p:pic>
      <p:pic>
        <p:nvPicPr>
          <p:cNvPr id="2789" name="Google Shape;2789;p45"/>
          <p:cNvPicPr preferRelativeResize="0"/>
          <p:nvPr/>
        </p:nvPicPr>
        <p:blipFill>
          <a:blip r:embed="rId6">
            <a:alphaModFix/>
          </a:blip>
          <a:stretch>
            <a:fillRect/>
          </a:stretch>
        </p:blipFill>
        <p:spPr>
          <a:xfrm>
            <a:off x="2820241" y="3091533"/>
            <a:ext cx="3742628" cy="760283"/>
          </a:xfrm>
          <a:prstGeom prst="rect">
            <a:avLst/>
          </a:prstGeom>
          <a:noFill/>
          <a:ln>
            <a:noFill/>
          </a:ln>
        </p:spPr>
      </p:pic>
      <p:sp>
        <p:nvSpPr>
          <p:cNvPr id="2790" name="Google Shape;2790;p45"/>
          <p:cNvSpPr txBox="1"/>
          <p:nvPr/>
        </p:nvSpPr>
        <p:spPr>
          <a:xfrm>
            <a:off x="2213938" y="1480375"/>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1</a:t>
            </a:r>
            <a:r>
              <a:rPr lang="en" sz="1300"/>
              <a:t> </a:t>
            </a:r>
            <a:endParaRPr sz="1300"/>
          </a:p>
        </p:txBody>
      </p:sp>
      <p:sp>
        <p:nvSpPr>
          <p:cNvPr id="2791" name="Google Shape;2791;p45"/>
          <p:cNvSpPr txBox="1"/>
          <p:nvPr/>
        </p:nvSpPr>
        <p:spPr>
          <a:xfrm rot="-1311944">
            <a:off x="2420055" y="1311959"/>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792" name="Google Shape;2792;p45"/>
          <p:cNvSpPr txBox="1"/>
          <p:nvPr/>
        </p:nvSpPr>
        <p:spPr>
          <a:xfrm rot="-1313459">
            <a:off x="2418708" y="1740558"/>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2793" name="Google Shape;2793;p45"/>
          <p:cNvPicPr preferRelativeResize="0"/>
          <p:nvPr/>
        </p:nvPicPr>
        <p:blipFill>
          <a:blip r:embed="rId7">
            <a:alphaModFix/>
          </a:blip>
          <a:stretch>
            <a:fillRect/>
          </a:stretch>
        </p:blipFill>
        <p:spPr>
          <a:xfrm>
            <a:off x="2820241" y="3982019"/>
            <a:ext cx="3742626" cy="768315"/>
          </a:xfrm>
          <a:prstGeom prst="rect">
            <a:avLst/>
          </a:prstGeom>
          <a:noFill/>
          <a:ln>
            <a:noFill/>
          </a:ln>
        </p:spPr>
      </p:pic>
      <p:sp>
        <p:nvSpPr>
          <p:cNvPr id="2794" name="Google Shape;2794;p45"/>
          <p:cNvSpPr txBox="1"/>
          <p:nvPr/>
        </p:nvSpPr>
        <p:spPr>
          <a:xfrm>
            <a:off x="278194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795" name="Google Shape;2795;p45"/>
          <p:cNvSpPr txBox="1"/>
          <p:nvPr/>
        </p:nvSpPr>
        <p:spPr>
          <a:xfrm>
            <a:off x="314181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796" name="Google Shape;2796;p45"/>
          <p:cNvSpPr txBox="1"/>
          <p:nvPr/>
        </p:nvSpPr>
        <p:spPr>
          <a:xfrm>
            <a:off x="352464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797" name="Google Shape;2797;p45"/>
          <p:cNvSpPr txBox="1"/>
          <p:nvPr/>
        </p:nvSpPr>
        <p:spPr>
          <a:xfrm>
            <a:off x="3892172"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798" name="Google Shape;2798;p45"/>
          <p:cNvSpPr txBox="1"/>
          <p:nvPr/>
        </p:nvSpPr>
        <p:spPr>
          <a:xfrm>
            <a:off x="426733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799" name="Google Shape;2799;p45"/>
          <p:cNvSpPr txBox="1"/>
          <p:nvPr/>
        </p:nvSpPr>
        <p:spPr>
          <a:xfrm>
            <a:off x="46425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800" name="Google Shape;2800;p45"/>
          <p:cNvSpPr txBox="1"/>
          <p:nvPr/>
        </p:nvSpPr>
        <p:spPr>
          <a:xfrm>
            <a:off x="5010034"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801" name="Google Shape;2801;p45"/>
          <p:cNvSpPr txBox="1"/>
          <p:nvPr/>
        </p:nvSpPr>
        <p:spPr>
          <a:xfrm>
            <a:off x="5392887"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802" name="Google Shape;2802;p45"/>
          <p:cNvSpPr txBox="1"/>
          <p:nvPr/>
        </p:nvSpPr>
        <p:spPr>
          <a:xfrm>
            <a:off x="5752729" y="4673983"/>
            <a:ext cx="4764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803" name="Google Shape;2803;p45"/>
          <p:cNvSpPr txBox="1"/>
          <p:nvPr/>
        </p:nvSpPr>
        <p:spPr>
          <a:xfrm>
            <a:off x="6127875" y="4673975"/>
            <a:ext cx="523800" cy="26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804" name="Google Shape;2804;p45"/>
          <p:cNvSpPr txBox="1"/>
          <p:nvPr/>
        </p:nvSpPr>
        <p:spPr>
          <a:xfrm>
            <a:off x="3813914" y="9866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Times New Roman"/>
                <a:ea typeface="Times New Roman"/>
                <a:cs typeface="Times New Roman"/>
                <a:sym typeface="Times New Roman"/>
              </a:rPr>
              <a:t>(a) Inter-Subject Variations</a:t>
            </a:r>
            <a:endParaRPr sz="400" b="1">
              <a:latin typeface="Times New Roman"/>
              <a:ea typeface="Times New Roman"/>
              <a:cs typeface="Times New Roman"/>
              <a:sym typeface="Times New Roman"/>
            </a:endParaRPr>
          </a:p>
        </p:txBody>
      </p:sp>
      <p:sp>
        <p:nvSpPr>
          <p:cNvPr id="2805" name="Google Shape;2805;p45"/>
          <p:cNvSpPr txBox="1"/>
          <p:nvPr/>
        </p:nvSpPr>
        <p:spPr>
          <a:xfrm>
            <a:off x="3807814" y="4820400"/>
            <a:ext cx="1755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Times New Roman"/>
                <a:ea typeface="Times New Roman"/>
                <a:cs typeface="Times New Roman"/>
                <a:sym typeface="Times New Roman"/>
              </a:rPr>
              <a:t>(b) Intra-Subject Variations</a:t>
            </a:r>
            <a:endParaRPr sz="400" b="1">
              <a:latin typeface="Times New Roman"/>
              <a:ea typeface="Times New Roman"/>
              <a:cs typeface="Times New Roman"/>
              <a:sym typeface="Times New Roman"/>
            </a:endParaRPr>
          </a:p>
        </p:txBody>
      </p:sp>
      <p:sp>
        <p:nvSpPr>
          <p:cNvPr id="2806" name="Google Shape;2806;p45"/>
          <p:cNvSpPr txBox="1"/>
          <p:nvPr/>
        </p:nvSpPr>
        <p:spPr>
          <a:xfrm>
            <a:off x="2213938" y="2358763"/>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2</a:t>
            </a:r>
            <a:r>
              <a:rPr lang="en" sz="1300"/>
              <a:t> </a:t>
            </a:r>
            <a:endParaRPr sz="1300"/>
          </a:p>
        </p:txBody>
      </p:sp>
      <p:sp>
        <p:nvSpPr>
          <p:cNvPr id="2807" name="Google Shape;2807;p45"/>
          <p:cNvSpPr txBox="1"/>
          <p:nvPr/>
        </p:nvSpPr>
        <p:spPr>
          <a:xfrm rot="-1311944">
            <a:off x="2420055" y="2190346"/>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08" name="Google Shape;2808;p45"/>
          <p:cNvSpPr txBox="1"/>
          <p:nvPr/>
        </p:nvSpPr>
        <p:spPr>
          <a:xfrm rot="-1313459">
            <a:off x="2418708" y="2618945"/>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09" name="Google Shape;2809;p45"/>
          <p:cNvSpPr txBox="1"/>
          <p:nvPr/>
        </p:nvSpPr>
        <p:spPr>
          <a:xfrm>
            <a:off x="2213938" y="328623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3</a:t>
            </a:r>
            <a:r>
              <a:rPr lang="en" sz="1300"/>
              <a:t> </a:t>
            </a:r>
            <a:endParaRPr sz="1300"/>
          </a:p>
        </p:txBody>
      </p:sp>
      <p:sp>
        <p:nvSpPr>
          <p:cNvPr id="2810" name="Google Shape;2810;p45"/>
          <p:cNvSpPr txBox="1"/>
          <p:nvPr/>
        </p:nvSpPr>
        <p:spPr>
          <a:xfrm rot="-1311944">
            <a:off x="2420055" y="311782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11" name="Google Shape;2811;p45"/>
          <p:cNvSpPr txBox="1"/>
          <p:nvPr/>
        </p:nvSpPr>
        <p:spPr>
          <a:xfrm rot="-1313459">
            <a:off x="2418708" y="354642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12" name="Google Shape;2812;p45"/>
          <p:cNvSpPr txBox="1"/>
          <p:nvPr/>
        </p:nvSpPr>
        <p:spPr>
          <a:xfrm>
            <a:off x="2213938" y="4193588"/>
            <a:ext cx="5544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latin typeface="Times New Roman"/>
                <a:ea typeface="Times New Roman"/>
                <a:cs typeface="Times New Roman"/>
                <a:sym typeface="Times New Roman"/>
              </a:rPr>
              <a:t>Level 4</a:t>
            </a:r>
            <a:r>
              <a:rPr lang="en" sz="1300"/>
              <a:t> </a:t>
            </a:r>
            <a:endParaRPr sz="1300"/>
          </a:p>
        </p:txBody>
      </p:sp>
      <p:sp>
        <p:nvSpPr>
          <p:cNvPr id="2813" name="Google Shape;2813;p45"/>
          <p:cNvSpPr txBox="1"/>
          <p:nvPr/>
        </p:nvSpPr>
        <p:spPr>
          <a:xfrm rot="-1311944">
            <a:off x="2420055" y="4025171"/>
            <a:ext cx="496197" cy="2373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14" name="Google Shape;2814;p45"/>
          <p:cNvSpPr txBox="1"/>
          <p:nvPr/>
        </p:nvSpPr>
        <p:spPr>
          <a:xfrm rot="-1313459">
            <a:off x="2418708" y="4453770"/>
            <a:ext cx="498871" cy="213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8"/>
        <p:cNvGrpSpPr/>
        <p:nvPr/>
      </p:nvGrpSpPr>
      <p:grpSpPr>
        <a:xfrm>
          <a:off x="0" y="0"/>
          <a:ext cx="0" cy="0"/>
          <a:chOff x="0" y="0"/>
          <a:chExt cx="0" cy="0"/>
        </a:xfrm>
      </p:grpSpPr>
      <p:pic>
        <p:nvPicPr>
          <p:cNvPr id="2819" name="Google Shape;2819;p46"/>
          <p:cNvPicPr preferRelativeResize="0"/>
          <p:nvPr/>
        </p:nvPicPr>
        <p:blipFill>
          <a:blip r:embed="rId3">
            <a:alphaModFix/>
          </a:blip>
          <a:stretch>
            <a:fillRect/>
          </a:stretch>
        </p:blipFill>
        <p:spPr>
          <a:xfrm>
            <a:off x="3033408" y="65350"/>
            <a:ext cx="3753708" cy="975777"/>
          </a:xfrm>
          <a:prstGeom prst="rect">
            <a:avLst/>
          </a:prstGeom>
          <a:noFill/>
          <a:ln>
            <a:noFill/>
          </a:ln>
        </p:spPr>
      </p:pic>
      <p:sp>
        <p:nvSpPr>
          <p:cNvPr id="2820" name="Google Shape;2820;p46"/>
          <p:cNvSpPr txBox="1"/>
          <p:nvPr/>
        </p:nvSpPr>
        <p:spPr>
          <a:xfrm>
            <a:off x="299341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821" name="Google Shape;2821;p46"/>
          <p:cNvSpPr txBox="1"/>
          <p:nvPr/>
        </p:nvSpPr>
        <p:spPr>
          <a:xfrm>
            <a:off x="3354348"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822" name="Google Shape;2822;p46"/>
          <p:cNvSpPr txBox="1"/>
          <p:nvPr/>
        </p:nvSpPr>
        <p:spPr>
          <a:xfrm>
            <a:off x="373831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823" name="Google Shape;2823;p46"/>
          <p:cNvSpPr txBox="1"/>
          <p:nvPr/>
        </p:nvSpPr>
        <p:spPr>
          <a:xfrm>
            <a:off x="410692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824" name="Google Shape;2824;p46"/>
          <p:cNvSpPr txBox="1"/>
          <p:nvPr/>
        </p:nvSpPr>
        <p:spPr>
          <a:xfrm>
            <a:off x="4483206"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825" name="Google Shape;2825;p46"/>
          <p:cNvSpPr txBox="1"/>
          <p:nvPr/>
        </p:nvSpPr>
        <p:spPr>
          <a:xfrm>
            <a:off x="485950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826" name="Google Shape;2826;p46"/>
          <p:cNvSpPr txBox="1"/>
          <p:nvPr/>
        </p:nvSpPr>
        <p:spPr>
          <a:xfrm>
            <a:off x="5228100"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827" name="Google Shape;2827;p46"/>
          <p:cNvSpPr txBox="1"/>
          <p:nvPr/>
        </p:nvSpPr>
        <p:spPr>
          <a:xfrm>
            <a:off x="5612087"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828" name="Google Shape;2828;p46"/>
          <p:cNvSpPr txBox="1"/>
          <p:nvPr/>
        </p:nvSpPr>
        <p:spPr>
          <a:xfrm>
            <a:off x="5972994"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829" name="Google Shape;2829;p46"/>
          <p:cNvSpPr txBox="1"/>
          <p:nvPr/>
        </p:nvSpPr>
        <p:spPr>
          <a:xfrm>
            <a:off x="6349272" y="830075"/>
            <a:ext cx="4779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830" name="Google Shape;2830;p46"/>
          <p:cNvSpPr txBox="1"/>
          <p:nvPr/>
        </p:nvSpPr>
        <p:spPr>
          <a:xfrm>
            <a:off x="2747100" y="238160"/>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S7</a:t>
            </a:r>
            <a:endParaRPr sz="1000" b="1"/>
          </a:p>
        </p:txBody>
      </p:sp>
      <p:sp>
        <p:nvSpPr>
          <p:cNvPr id="2831" name="Google Shape;2831;p46"/>
          <p:cNvSpPr txBox="1"/>
          <p:nvPr/>
        </p:nvSpPr>
        <p:spPr>
          <a:xfrm>
            <a:off x="2747100" y="596752"/>
            <a:ext cx="3324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S8</a:t>
            </a:r>
            <a:endParaRPr sz="1000" b="1"/>
          </a:p>
        </p:txBody>
      </p:sp>
      <p:pic>
        <p:nvPicPr>
          <p:cNvPr id="2832" name="Google Shape;2832;p46"/>
          <p:cNvPicPr preferRelativeResize="0"/>
          <p:nvPr/>
        </p:nvPicPr>
        <p:blipFill>
          <a:blip r:embed="rId4">
            <a:alphaModFix/>
          </a:blip>
          <a:stretch>
            <a:fillRect/>
          </a:stretch>
        </p:blipFill>
        <p:spPr>
          <a:xfrm>
            <a:off x="3075168" y="2140546"/>
            <a:ext cx="3711116" cy="688744"/>
          </a:xfrm>
          <a:prstGeom prst="rect">
            <a:avLst/>
          </a:prstGeom>
          <a:noFill/>
          <a:ln>
            <a:noFill/>
          </a:ln>
        </p:spPr>
      </p:pic>
      <p:pic>
        <p:nvPicPr>
          <p:cNvPr id="2833" name="Google Shape;2833;p46"/>
          <p:cNvPicPr preferRelativeResize="0"/>
          <p:nvPr/>
        </p:nvPicPr>
        <p:blipFill>
          <a:blip r:embed="rId5">
            <a:alphaModFix/>
          </a:blip>
          <a:stretch>
            <a:fillRect/>
          </a:stretch>
        </p:blipFill>
        <p:spPr>
          <a:xfrm>
            <a:off x="3075168" y="1326575"/>
            <a:ext cx="3711114" cy="688744"/>
          </a:xfrm>
          <a:prstGeom prst="rect">
            <a:avLst/>
          </a:prstGeom>
          <a:noFill/>
          <a:ln>
            <a:noFill/>
          </a:ln>
        </p:spPr>
      </p:pic>
      <p:pic>
        <p:nvPicPr>
          <p:cNvPr id="2834" name="Google Shape;2834;p46"/>
          <p:cNvPicPr preferRelativeResize="0"/>
          <p:nvPr/>
        </p:nvPicPr>
        <p:blipFill>
          <a:blip r:embed="rId6">
            <a:alphaModFix/>
          </a:blip>
          <a:stretch>
            <a:fillRect/>
          </a:stretch>
        </p:blipFill>
        <p:spPr>
          <a:xfrm>
            <a:off x="3075168" y="2954516"/>
            <a:ext cx="3711115" cy="688744"/>
          </a:xfrm>
          <a:prstGeom prst="rect">
            <a:avLst/>
          </a:prstGeom>
          <a:noFill/>
          <a:ln>
            <a:noFill/>
          </a:ln>
        </p:spPr>
      </p:pic>
      <p:sp>
        <p:nvSpPr>
          <p:cNvPr id="2835" name="Google Shape;2835;p46"/>
          <p:cNvSpPr txBox="1"/>
          <p:nvPr/>
        </p:nvSpPr>
        <p:spPr>
          <a:xfrm>
            <a:off x="2387925" y="1514414"/>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1</a:t>
            </a:r>
            <a:r>
              <a:rPr lang="en"/>
              <a:t> </a:t>
            </a:r>
            <a:endParaRPr/>
          </a:p>
        </p:txBody>
      </p:sp>
      <p:sp>
        <p:nvSpPr>
          <p:cNvPr id="2836" name="Google Shape;2836;p46"/>
          <p:cNvSpPr txBox="1"/>
          <p:nvPr/>
        </p:nvSpPr>
        <p:spPr>
          <a:xfrm rot="-1208045">
            <a:off x="2690787" y="1411785"/>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37" name="Google Shape;2837;p46"/>
          <p:cNvSpPr txBox="1"/>
          <p:nvPr/>
        </p:nvSpPr>
        <p:spPr>
          <a:xfrm rot="-1208178">
            <a:off x="2693331" y="1745043"/>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38" name="Google Shape;2838;p46"/>
          <p:cNvSpPr txBox="1"/>
          <p:nvPr/>
        </p:nvSpPr>
        <p:spPr>
          <a:xfrm>
            <a:off x="2387925" y="2314580"/>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2</a:t>
            </a:r>
            <a:r>
              <a:rPr lang="en"/>
              <a:t> </a:t>
            </a:r>
            <a:endParaRPr/>
          </a:p>
        </p:txBody>
      </p:sp>
      <p:sp>
        <p:nvSpPr>
          <p:cNvPr id="2839" name="Google Shape;2839;p46"/>
          <p:cNvSpPr txBox="1"/>
          <p:nvPr/>
        </p:nvSpPr>
        <p:spPr>
          <a:xfrm rot="-1208045">
            <a:off x="2690787" y="2211952"/>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40" name="Google Shape;2840;p46"/>
          <p:cNvSpPr txBox="1"/>
          <p:nvPr/>
        </p:nvSpPr>
        <p:spPr>
          <a:xfrm rot="-1208178">
            <a:off x="2693331" y="2545209"/>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41" name="Google Shape;2841;p46"/>
          <p:cNvSpPr txBox="1"/>
          <p:nvPr/>
        </p:nvSpPr>
        <p:spPr>
          <a:xfrm>
            <a:off x="2387925" y="3142355"/>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3</a:t>
            </a:r>
            <a:r>
              <a:rPr lang="en"/>
              <a:t> </a:t>
            </a:r>
            <a:endParaRPr/>
          </a:p>
        </p:txBody>
      </p:sp>
      <p:sp>
        <p:nvSpPr>
          <p:cNvPr id="2842" name="Google Shape;2842;p46"/>
          <p:cNvSpPr txBox="1"/>
          <p:nvPr/>
        </p:nvSpPr>
        <p:spPr>
          <a:xfrm rot="-1208045">
            <a:off x="2690787" y="303972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43" name="Google Shape;2843;p46"/>
          <p:cNvSpPr txBox="1"/>
          <p:nvPr/>
        </p:nvSpPr>
        <p:spPr>
          <a:xfrm rot="-1208178">
            <a:off x="2693331" y="337298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sp>
        <p:nvSpPr>
          <p:cNvPr id="2844" name="Google Shape;2844;p46"/>
          <p:cNvSpPr txBox="1"/>
          <p:nvPr/>
        </p:nvSpPr>
        <p:spPr>
          <a:xfrm>
            <a:off x="2387925" y="3956326"/>
            <a:ext cx="5499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Times New Roman"/>
                <a:ea typeface="Times New Roman"/>
                <a:cs typeface="Times New Roman"/>
                <a:sym typeface="Times New Roman"/>
              </a:rPr>
              <a:t>Level 4</a:t>
            </a:r>
            <a:r>
              <a:rPr lang="en"/>
              <a:t> </a:t>
            </a:r>
            <a:endParaRPr/>
          </a:p>
        </p:txBody>
      </p:sp>
      <p:sp>
        <p:nvSpPr>
          <p:cNvPr id="2845" name="Google Shape;2845;p46"/>
          <p:cNvSpPr txBox="1"/>
          <p:nvPr/>
        </p:nvSpPr>
        <p:spPr>
          <a:xfrm rot="-1208045">
            <a:off x="2690787" y="3853697"/>
            <a:ext cx="486319" cy="219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Sample1</a:t>
            </a:r>
            <a:endParaRPr sz="700">
              <a:latin typeface="Times New Roman"/>
              <a:ea typeface="Times New Roman"/>
              <a:cs typeface="Times New Roman"/>
              <a:sym typeface="Times New Roman"/>
            </a:endParaRPr>
          </a:p>
        </p:txBody>
      </p:sp>
      <p:sp>
        <p:nvSpPr>
          <p:cNvPr id="2846" name="Google Shape;2846;p46"/>
          <p:cNvSpPr txBox="1"/>
          <p:nvPr/>
        </p:nvSpPr>
        <p:spPr>
          <a:xfrm rot="-1208178">
            <a:off x="2693331" y="4186954"/>
            <a:ext cx="488882" cy="1971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Sample2</a:t>
            </a:r>
            <a:endParaRPr sz="700">
              <a:latin typeface="Times New Roman"/>
              <a:ea typeface="Times New Roman"/>
              <a:cs typeface="Times New Roman"/>
              <a:sym typeface="Times New Roman"/>
            </a:endParaRPr>
          </a:p>
        </p:txBody>
      </p:sp>
      <p:pic>
        <p:nvPicPr>
          <p:cNvPr id="2847" name="Google Shape;2847;p46"/>
          <p:cNvPicPr preferRelativeResize="0"/>
          <p:nvPr/>
        </p:nvPicPr>
        <p:blipFill>
          <a:blip r:embed="rId7">
            <a:alphaModFix/>
          </a:blip>
          <a:stretch>
            <a:fillRect/>
          </a:stretch>
        </p:blipFill>
        <p:spPr>
          <a:xfrm>
            <a:off x="3075168" y="3761211"/>
            <a:ext cx="3711114" cy="696021"/>
          </a:xfrm>
          <a:prstGeom prst="rect">
            <a:avLst/>
          </a:prstGeom>
          <a:noFill/>
          <a:ln>
            <a:noFill/>
          </a:ln>
        </p:spPr>
      </p:pic>
      <p:sp>
        <p:nvSpPr>
          <p:cNvPr id="2848" name="Google Shape;2848;p46"/>
          <p:cNvSpPr txBox="1"/>
          <p:nvPr/>
        </p:nvSpPr>
        <p:spPr>
          <a:xfrm>
            <a:off x="3037198"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a:t>
            </a:r>
            <a:endParaRPr sz="700">
              <a:latin typeface="Times New Roman"/>
              <a:ea typeface="Times New Roman"/>
              <a:cs typeface="Times New Roman"/>
              <a:sym typeface="Times New Roman"/>
            </a:endParaRPr>
          </a:p>
        </p:txBody>
      </p:sp>
      <p:sp>
        <p:nvSpPr>
          <p:cNvPr id="2849" name="Google Shape;2849;p46"/>
          <p:cNvSpPr txBox="1"/>
          <p:nvPr/>
        </p:nvSpPr>
        <p:spPr>
          <a:xfrm>
            <a:off x="339403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Frame2</a:t>
            </a:r>
            <a:endParaRPr sz="700">
              <a:latin typeface="Times New Roman"/>
              <a:ea typeface="Times New Roman"/>
              <a:cs typeface="Times New Roman"/>
              <a:sym typeface="Times New Roman"/>
            </a:endParaRPr>
          </a:p>
        </p:txBody>
      </p:sp>
      <p:sp>
        <p:nvSpPr>
          <p:cNvPr id="2850" name="Google Shape;2850;p46"/>
          <p:cNvSpPr txBox="1"/>
          <p:nvPr/>
        </p:nvSpPr>
        <p:spPr>
          <a:xfrm>
            <a:off x="3773640"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Frame3</a:t>
            </a:r>
            <a:endParaRPr sz="700">
              <a:latin typeface="Times New Roman"/>
              <a:ea typeface="Times New Roman"/>
              <a:cs typeface="Times New Roman"/>
              <a:sym typeface="Times New Roman"/>
            </a:endParaRPr>
          </a:p>
        </p:txBody>
      </p:sp>
      <p:sp>
        <p:nvSpPr>
          <p:cNvPr id="2851" name="Google Shape;2851;p46"/>
          <p:cNvSpPr txBox="1"/>
          <p:nvPr/>
        </p:nvSpPr>
        <p:spPr>
          <a:xfrm>
            <a:off x="413807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Frame4</a:t>
            </a:r>
            <a:endParaRPr sz="700">
              <a:latin typeface="Times New Roman"/>
              <a:ea typeface="Times New Roman"/>
              <a:cs typeface="Times New Roman"/>
              <a:sym typeface="Times New Roman"/>
            </a:endParaRPr>
          </a:p>
        </p:txBody>
      </p:sp>
      <p:sp>
        <p:nvSpPr>
          <p:cNvPr id="2852" name="Google Shape;2852;p46"/>
          <p:cNvSpPr txBox="1"/>
          <p:nvPr/>
        </p:nvSpPr>
        <p:spPr>
          <a:xfrm>
            <a:off x="4510082"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Frame5</a:t>
            </a:r>
            <a:endParaRPr sz="700">
              <a:latin typeface="Times New Roman"/>
              <a:ea typeface="Times New Roman"/>
              <a:cs typeface="Times New Roman"/>
              <a:sym typeface="Times New Roman"/>
            </a:endParaRPr>
          </a:p>
        </p:txBody>
      </p:sp>
      <p:sp>
        <p:nvSpPr>
          <p:cNvPr id="2853" name="Google Shape;2853;p46"/>
          <p:cNvSpPr txBox="1"/>
          <p:nvPr/>
        </p:nvSpPr>
        <p:spPr>
          <a:xfrm>
            <a:off x="488211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Frame6</a:t>
            </a:r>
            <a:endParaRPr sz="700">
              <a:latin typeface="Times New Roman"/>
              <a:ea typeface="Times New Roman"/>
              <a:cs typeface="Times New Roman"/>
              <a:sym typeface="Times New Roman"/>
            </a:endParaRPr>
          </a:p>
        </p:txBody>
      </p:sp>
      <p:sp>
        <p:nvSpPr>
          <p:cNvPr id="2854" name="Google Shape;2854;p46"/>
          <p:cNvSpPr txBox="1"/>
          <p:nvPr/>
        </p:nvSpPr>
        <p:spPr>
          <a:xfrm>
            <a:off x="524652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Frame7</a:t>
            </a:r>
            <a:endParaRPr sz="700">
              <a:latin typeface="Times New Roman"/>
              <a:ea typeface="Times New Roman"/>
              <a:cs typeface="Times New Roman"/>
              <a:sym typeface="Times New Roman"/>
            </a:endParaRPr>
          </a:p>
        </p:txBody>
      </p:sp>
      <p:sp>
        <p:nvSpPr>
          <p:cNvPr id="2855" name="Google Shape;2855;p46"/>
          <p:cNvSpPr txBox="1"/>
          <p:nvPr/>
        </p:nvSpPr>
        <p:spPr>
          <a:xfrm>
            <a:off x="5626153"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Frame8</a:t>
            </a:r>
            <a:endParaRPr sz="700">
              <a:latin typeface="Times New Roman"/>
              <a:ea typeface="Times New Roman"/>
              <a:cs typeface="Times New Roman"/>
              <a:sym typeface="Times New Roman"/>
            </a:endParaRPr>
          </a:p>
        </p:txBody>
      </p:sp>
      <p:sp>
        <p:nvSpPr>
          <p:cNvPr id="2856" name="Google Shape;2856;p46"/>
          <p:cNvSpPr txBox="1"/>
          <p:nvPr/>
        </p:nvSpPr>
        <p:spPr>
          <a:xfrm>
            <a:off x="5982965"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Frame9</a:t>
            </a:r>
            <a:endParaRPr sz="700">
              <a:latin typeface="Times New Roman"/>
              <a:ea typeface="Times New Roman"/>
              <a:cs typeface="Times New Roman"/>
              <a:sym typeface="Times New Roman"/>
            </a:endParaRPr>
          </a:p>
        </p:txBody>
      </p:sp>
      <p:sp>
        <p:nvSpPr>
          <p:cNvPr id="2857" name="Google Shape;2857;p46"/>
          <p:cNvSpPr txBox="1"/>
          <p:nvPr/>
        </p:nvSpPr>
        <p:spPr>
          <a:xfrm>
            <a:off x="6354974" y="4388065"/>
            <a:ext cx="472200" cy="2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Frame10</a:t>
            </a:r>
            <a:endParaRPr sz="700">
              <a:latin typeface="Times New Roman"/>
              <a:ea typeface="Times New Roman"/>
              <a:cs typeface="Times New Roman"/>
              <a:sym typeface="Times New Roman"/>
            </a:endParaRPr>
          </a:p>
        </p:txBody>
      </p:sp>
      <p:sp>
        <p:nvSpPr>
          <p:cNvPr id="2858" name="Google Shape;2858;p46"/>
          <p:cNvSpPr txBox="1"/>
          <p:nvPr/>
        </p:nvSpPr>
        <p:spPr>
          <a:xfrm>
            <a:off x="4408075" y="1098700"/>
            <a:ext cx="748800" cy="19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pic>
        <p:nvPicPr>
          <p:cNvPr id="2863" name="Google Shape;2863;p47"/>
          <p:cNvPicPr preferRelativeResize="0"/>
          <p:nvPr/>
        </p:nvPicPr>
        <p:blipFill>
          <a:blip r:embed="rId3">
            <a:alphaModFix/>
          </a:blip>
          <a:stretch>
            <a:fillRect/>
          </a:stretch>
        </p:blipFill>
        <p:spPr>
          <a:xfrm>
            <a:off x="-155525" y="309250"/>
            <a:ext cx="9144001" cy="483424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48"/>
          <p:cNvSpPr/>
          <p:nvPr/>
        </p:nvSpPr>
        <p:spPr>
          <a:xfrm flipH="1">
            <a:off x="3141700" y="361150"/>
            <a:ext cx="1057800" cy="10464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8"/>
          <p:cNvSpPr/>
          <p:nvPr/>
        </p:nvSpPr>
        <p:spPr>
          <a:xfrm flipH="1">
            <a:off x="2947522" y="491998"/>
            <a:ext cx="1057800" cy="10464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8"/>
          <p:cNvSpPr/>
          <p:nvPr/>
        </p:nvSpPr>
        <p:spPr>
          <a:xfrm flipH="1">
            <a:off x="2748673" y="607883"/>
            <a:ext cx="1057800" cy="10464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8"/>
          <p:cNvSpPr/>
          <p:nvPr/>
        </p:nvSpPr>
        <p:spPr>
          <a:xfrm flipH="1">
            <a:off x="2582705" y="770444"/>
            <a:ext cx="1057800" cy="10464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8"/>
          <p:cNvSpPr/>
          <p:nvPr/>
        </p:nvSpPr>
        <p:spPr>
          <a:xfrm flipH="1">
            <a:off x="2383801" y="915067"/>
            <a:ext cx="1057800" cy="10464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8"/>
          <p:cNvSpPr/>
          <p:nvPr/>
        </p:nvSpPr>
        <p:spPr>
          <a:xfrm>
            <a:off x="781300" y="2645000"/>
            <a:ext cx="7935000" cy="226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ERSP</a:t>
            </a:r>
            <a:endParaRPr/>
          </a:p>
        </p:txBody>
      </p:sp>
      <p:cxnSp>
        <p:nvCxnSpPr>
          <p:cNvPr id="2874" name="Google Shape;2874;p48"/>
          <p:cNvCxnSpPr/>
          <p:nvPr/>
        </p:nvCxnSpPr>
        <p:spPr>
          <a:xfrm>
            <a:off x="1281825" y="2645000"/>
            <a:ext cx="0" cy="2262600"/>
          </a:xfrm>
          <a:prstGeom prst="straightConnector1">
            <a:avLst/>
          </a:prstGeom>
          <a:noFill/>
          <a:ln w="9525" cap="flat" cmpd="sng">
            <a:solidFill>
              <a:schemeClr val="dk2"/>
            </a:solidFill>
            <a:prstDash val="solid"/>
            <a:round/>
            <a:headEnd type="none" w="med" len="med"/>
            <a:tailEnd type="none" w="med" len="med"/>
          </a:ln>
        </p:spPr>
      </p:cxnSp>
      <p:cxnSp>
        <p:nvCxnSpPr>
          <p:cNvPr id="2875" name="Google Shape;2875;p48"/>
          <p:cNvCxnSpPr/>
          <p:nvPr/>
        </p:nvCxnSpPr>
        <p:spPr>
          <a:xfrm>
            <a:off x="781300" y="4614575"/>
            <a:ext cx="7935000" cy="0"/>
          </a:xfrm>
          <a:prstGeom prst="straightConnector1">
            <a:avLst/>
          </a:prstGeom>
          <a:noFill/>
          <a:ln w="9525" cap="flat" cmpd="sng">
            <a:solidFill>
              <a:schemeClr val="dk2"/>
            </a:solidFill>
            <a:prstDash val="solid"/>
            <a:round/>
            <a:headEnd type="none" w="med" len="med"/>
            <a:tailEnd type="none" w="med" len="med"/>
          </a:ln>
        </p:spPr>
      </p:cxnSp>
      <p:sp>
        <p:nvSpPr>
          <p:cNvPr id="2876" name="Google Shape;2876;p48"/>
          <p:cNvSpPr txBox="1"/>
          <p:nvPr/>
        </p:nvSpPr>
        <p:spPr>
          <a:xfrm>
            <a:off x="4199500" y="45643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Time</a:t>
            </a:r>
            <a:endParaRPr/>
          </a:p>
        </p:txBody>
      </p:sp>
      <p:sp>
        <p:nvSpPr>
          <p:cNvPr id="2877" name="Google Shape;2877;p48"/>
          <p:cNvSpPr txBox="1"/>
          <p:nvPr/>
        </p:nvSpPr>
        <p:spPr>
          <a:xfrm rot="-5400000">
            <a:off x="455800" y="3441275"/>
            <a:ext cx="109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Frequency</a:t>
            </a:r>
            <a:endParaRPr/>
          </a:p>
        </p:txBody>
      </p:sp>
      <p:sp>
        <p:nvSpPr>
          <p:cNvPr id="2878" name="Google Shape;2878;p48"/>
          <p:cNvSpPr/>
          <p:nvPr/>
        </p:nvSpPr>
        <p:spPr>
          <a:xfrm>
            <a:off x="1432375" y="4272675"/>
            <a:ext cx="7088700" cy="2916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Delta</a:t>
            </a:r>
            <a:endParaRPr/>
          </a:p>
        </p:txBody>
      </p:sp>
      <p:sp>
        <p:nvSpPr>
          <p:cNvPr id="2879" name="Google Shape;2879;p48"/>
          <p:cNvSpPr/>
          <p:nvPr/>
        </p:nvSpPr>
        <p:spPr>
          <a:xfrm>
            <a:off x="1432375" y="3930775"/>
            <a:ext cx="7088700" cy="2916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Theta</a:t>
            </a:r>
            <a:endParaRPr/>
          </a:p>
        </p:txBody>
      </p:sp>
      <p:sp>
        <p:nvSpPr>
          <p:cNvPr id="2880" name="Google Shape;2880;p48"/>
          <p:cNvSpPr/>
          <p:nvPr/>
        </p:nvSpPr>
        <p:spPr>
          <a:xfrm>
            <a:off x="1432375" y="3588875"/>
            <a:ext cx="7088700" cy="2916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Alpha</a:t>
            </a:r>
            <a:endParaRPr/>
          </a:p>
        </p:txBody>
      </p:sp>
      <p:sp>
        <p:nvSpPr>
          <p:cNvPr id="2881" name="Google Shape;2881;p48"/>
          <p:cNvSpPr/>
          <p:nvPr/>
        </p:nvSpPr>
        <p:spPr>
          <a:xfrm>
            <a:off x="1432375" y="3198250"/>
            <a:ext cx="7088700" cy="2916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Beta</a:t>
            </a:r>
            <a:endParaRPr/>
          </a:p>
        </p:txBody>
      </p:sp>
      <p:sp>
        <p:nvSpPr>
          <p:cNvPr id="2882" name="Google Shape;2882;p48"/>
          <p:cNvSpPr/>
          <p:nvPr/>
        </p:nvSpPr>
        <p:spPr>
          <a:xfrm>
            <a:off x="1432375" y="2800313"/>
            <a:ext cx="7088700" cy="2916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Gamma</a:t>
            </a:r>
            <a:endParaRPr/>
          </a:p>
        </p:txBody>
      </p:sp>
      <p:cxnSp>
        <p:nvCxnSpPr>
          <p:cNvPr id="2883" name="Google Shape;2883;p48"/>
          <p:cNvCxnSpPr/>
          <p:nvPr/>
        </p:nvCxnSpPr>
        <p:spPr>
          <a:xfrm>
            <a:off x="2392700" y="4915625"/>
            <a:ext cx="0" cy="0"/>
          </a:xfrm>
          <a:prstGeom prst="straightConnector1">
            <a:avLst/>
          </a:prstGeom>
          <a:noFill/>
          <a:ln w="9525" cap="flat" cmpd="sng">
            <a:solidFill>
              <a:schemeClr val="dk2"/>
            </a:solidFill>
            <a:prstDash val="solid"/>
            <a:round/>
            <a:headEnd type="none" w="med" len="med"/>
            <a:tailEnd type="none" w="med" len="med"/>
          </a:ln>
        </p:spPr>
      </p:cxnSp>
      <p:cxnSp>
        <p:nvCxnSpPr>
          <p:cNvPr id="2884" name="Google Shape;2884;p48"/>
          <p:cNvCxnSpPr/>
          <p:nvPr/>
        </p:nvCxnSpPr>
        <p:spPr>
          <a:xfrm rot="10800000">
            <a:off x="2697975" y="2800325"/>
            <a:ext cx="0" cy="1764000"/>
          </a:xfrm>
          <a:prstGeom prst="straightConnector1">
            <a:avLst/>
          </a:prstGeom>
          <a:noFill/>
          <a:ln w="19050" cap="flat" cmpd="sng">
            <a:solidFill>
              <a:schemeClr val="dk1"/>
            </a:solidFill>
            <a:prstDash val="solid"/>
            <a:round/>
            <a:headEnd type="none" w="med" len="med"/>
            <a:tailEnd type="none" w="med" len="med"/>
          </a:ln>
        </p:spPr>
      </p:cxnSp>
      <p:cxnSp>
        <p:nvCxnSpPr>
          <p:cNvPr id="2885" name="Google Shape;2885;p48"/>
          <p:cNvCxnSpPr/>
          <p:nvPr/>
        </p:nvCxnSpPr>
        <p:spPr>
          <a:xfrm rot="10800000" flipH="1">
            <a:off x="2697975" y="2059438"/>
            <a:ext cx="268500" cy="642900"/>
          </a:xfrm>
          <a:prstGeom prst="straightConnector1">
            <a:avLst/>
          </a:prstGeom>
          <a:noFill/>
          <a:ln w="9525" cap="flat" cmpd="sng">
            <a:solidFill>
              <a:schemeClr val="dk1"/>
            </a:solidFill>
            <a:prstDash val="solid"/>
            <a:round/>
            <a:headEnd type="none" w="med" len="med"/>
            <a:tailEnd type="triangle" w="med" len="med"/>
          </a:ln>
        </p:spPr>
      </p:cxnSp>
      <p:sp>
        <p:nvSpPr>
          <p:cNvPr id="2886" name="Google Shape;2886;p48"/>
          <p:cNvSpPr/>
          <p:nvPr/>
        </p:nvSpPr>
        <p:spPr>
          <a:xfrm flipH="1">
            <a:off x="5327250" y="308300"/>
            <a:ext cx="1054200" cy="1070100"/>
          </a:xfrm>
          <a:prstGeom prst="rect">
            <a:avLst/>
          </a:prstGeom>
          <a:gradFill>
            <a:gsLst>
              <a:gs pos="0">
                <a:srgbClr val="FFF6DB"/>
              </a:gs>
              <a:gs pos="100000">
                <a:srgbClr val="FAD25C"/>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8"/>
          <p:cNvSpPr/>
          <p:nvPr/>
        </p:nvSpPr>
        <p:spPr>
          <a:xfrm flipH="1">
            <a:off x="5133751" y="442094"/>
            <a:ext cx="1054200" cy="1070100"/>
          </a:xfrm>
          <a:prstGeom prst="rect">
            <a:avLst/>
          </a:prstGeom>
          <a:gradFill>
            <a:gsLst>
              <a:gs pos="0">
                <a:srgbClr val="FDECDB"/>
              </a:gs>
              <a:gs pos="100000">
                <a:srgbClr val="F0A96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8"/>
          <p:cNvSpPr/>
          <p:nvPr/>
        </p:nvSpPr>
        <p:spPr>
          <a:xfrm flipH="1">
            <a:off x="4935598" y="560587"/>
            <a:ext cx="1054200" cy="10701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8"/>
          <p:cNvSpPr/>
          <p:nvPr/>
        </p:nvSpPr>
        <p:spPr>
          <a:xfrm flipH="1">
            <a:off x="4770210" y="726808"/>
            <a:ext cx="1054200" cy="1070100"/>
          </a:xfrm>
          <a:prstGeom prst="rect">
            <a:avLst/>
          </a:prstGeom>
          <a:gradFill>
            <a:gsLst>
              <a:gs pos="0">
                <a:srgbClr val="DCECD5"/>
              </a:gs>
              <a:gs pos="100000">
                <a:srgbClr val="93BC8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8"/>
          <p:cNvSpPr/>
          <p:nvPr/>
        </p:nvSpPr>
        <p:spPr>
          <a:xfrm flipH="1">
            <a:off x="4572002" y="874686"/>
            <a:ext cx="1054200" cy="10701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91" name="Google Shape;2891;p48"/>
          <p:cNvCxnSpPr/>
          <p:nvPr/>
        </p:nvCxnSpPr>
        <p:spPr>
          <a:xfrm rot="10800000" flipH="1">
            <a:off x="4923750" y="2051100"/>
            <a:ext cx="268500" cy="642900"/>
          </a:xfrm>
          <a:prstGeom prst="straightConnector1">
            <a:avLst/>
          </a:prstGeom>
          <a:noFill/>
          <a:ln w="9525" cap="flat" cmpd="sng">
            <a:solidFill>
              <a:schemeClr val="dk1"/>
            </a:solidFill>
            <a:prstDash val="solid"/>
            <a:round/>
            <a:headEnd type="none" w="med" len="med"/>
            <a:tailEnd type="triangle" w="med" len="med"/>
          </a:ln>
        </p:spPr>
      </p:cxnSp>
      <p:cxnSp>
        <p:nvCxnSpPr>
          <p:cNvPr id="2892" name="Google Shape;2892;p48"/>
          <p:cNvCxnSpPr/>
          <p:nvPr/>
        </p:nvCxnSpPr>
        <p:spPr>
          <a:xfrm rot="10800000">
            <a:off x="4923750" y="2800325"/>
            <a:ext cx="0" cy="1764000"/>
          </a:xfrm>
          <a:prstGeom prst="straightConnector1">
            <a:avLst/>
          </a:prstGeom>
          <a:noFill/>
          <a:ln w="19050" cap="flat" cmpd="sng">
            <a:solidFill>
              <a:schemeClr val="dk1"/>
            </a:solidFill>
            <a:prstDash val="solid"/>
            <a:round/>
            <a:headEnd type="none" w="med" len="med"/>
            <a:tailEnd type="none" w="med" len="med"/>
          </a:ln>
        </p:spPr>
      </p:cxnSp>
      <p:sp>
        <p:nvSpPr>
          <p:cNvPr id="2893" name="Google Shape;2893;p48"/>
          <p:cNvSpPr/>
          <p:nvPr/>
        </p:nvSpPr>
        <p:spPr>
          <a:xfrm>
            <a:off x="5493400" y="2311125"/>
            <a:ext cx="3222900" cy="37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t>ERSP:Event-Related Spectral Power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sp>
        <p:nvSpPr>
          <p:cNvPr id="2898" name="Google Shape;2898;p49"/>
          <p:cNvSpPr/>
          <p:nvPr/>
        </p:nvSpPr>
        <p:spPr>
          <a:xfrm>
            <a:off x="1664625"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899" name="Google Shape;2899;p49"/>
          <p:cNvSpPr/>
          <p:nvPr/>
        </p:nvSpPr>
        <p:spPr>
          <a:xfrm>
            <a:off x="214207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0" name="Google Shape;2900;p49"/>
          <p:cNvCxnSpPr>
            <a:stCxn id="2898" idx="3"/>
            <a:endCxn id="2899" idx="1"/>
          </p:cNvCxnSpPr>
          <p:nvPr/>
        </p:nvCxnSpPr>
        <p:spPr>
          <a:xfrm>
            <a:off x="1927425" y="24128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1" name="Google Shape;2901;p49"/>
          <p:cNvSpPr/>
          <p:nvPr/>
        </p:nvSpPr>
        <p:spPr>
          <a:xfrm>
            <a:off x="2619530"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02" name="Google Shape;2902;p49"/>
          <p:cNvSpPr/>
          <p:nvPr/>
        </p:nvSpPr>
        <p:spPr>
          <a:xfrm>
            <a:off x="3099556"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3" name="Google Shape;2903;p49"/>
          <p:cNvCxnSpPr>
            <a:stCxn id="2901" idx="3"/>
            <a:endCxn id="2902" idx="1"/>
          </p:cNvCxnSpPr>
          <p:nvPr/>
        </p:nvCxnSpPr>
        <p:spPr>
          <a:xfrm>
            <a:off x="2882330" y="24128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04" name="Google Shape;2904;p49"/>
          <p:cNvCxnSpPr>
            <a:stCxn id="2899" idx="3"/>
            <a:endCxn id="2901" idx="1"/>
          </p:cNvCxnSpPr>
          <p:nvPr/>
        </p:nvCxnSpPr>
        <p:spPr>
          <a:xfrm>
            <a:off x="2404876" y="24128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05" name="Google Shape;2905;p49"/>
          <p:cNvSpPr/>
          <p:nvPr/>
        </p:nvSpPr>
        <p:spPr>
          <a:xfrm>
            <a:off x="3573895"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6" name="Google Shape;2906;p49"/>
          <p:cNvCxnSpPr>
            <a:stCxn id="2902" idx="3"/>
            <a:endCxn id="2905" idx="1"/>
          </p:cNvCxnSpPr>
          <p:nvPr/>
        </p:nvCxnSpPr>
        <p:spPr>
          <a:xfrm>
            <a:off x="3362356" y="24128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07" name="Google Shape;2907;p49"/>
          <p:cNvSpPr/>
          <p:nvPr/>
        </p:nvSpPr>
        <p:spPr>
          <a:xfrm>
            <a:off x="4048224" y="21799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08" name="Google Shape;2908;p49"/>
          <p:cNvSpPr/>
          <p:nvPr/>
        </p:nvSpPr>
        <p:spPr>
          <a:xfrm>
            <a:off x="4522538" y="217987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09" name="Google Shape;2909;p49"/>
          <p:cNvCxnSpPr>
            <a:stCxn id="2907" idx="3"/>
            <a:endCxn id="2908" idx="1"/>
          </p:cNvCxnSpPr>
          <p:nvPr/>
        </p:nvCxnSpPr>
        <p:spPr>
          <a:xfrm>
            <a:off x="4311024"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0" name="Google Shape;2910;p49"/>
          <p:cNvCxnSpPr>
            <a:stCxn id="2905" idx="3"/>
            <a:endCxn id="2907" idx="1"/>
          </p:cNvCxnSpPr>
          <p:nvPr/>
        </p:nvCxnSpPr>
        <p:spPr>
          <a:xfrm>
            <a:off x="3836695" y="24128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11" name="Google Shape;2911;p49"/>
          <p:cNvCxnSpPr/>
          <p:nvPr/>
        </p:nvCxnSpPr>
        <p:spPr>
          <a:xfrm rot="10800000">
            <a:off x="60767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12" name="Google Shape;2912;p49"/>
          <p:cNvCxnSpPr>
            <a:stCxn id="2913" idx="0"/>
            <a:endCxn id="2898" idx="2"/>
          </p:cNvCxnSpPr>
          <p:nvPr/>
        </p:nvCxnSpPr>
        <p:spPr>
          <a:xfrm rot="10800000">
            <a:off x="1796013" y="26457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2913" name="Google Shape;2913;p49"/>
          <p:cNvSpPr/>
          <p:nvPr/>
        </p:nvSpPr>
        <p:spPr>
          <a:xfrm>
            <a:off x="1664613"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4" name="Google Shape;2914;p49"/>
          <p:cNvCxnSpPr>
            <a:stCxn id="2915" idx="0"/>
            <a:endCxn id="2899" idx="2"/>
          </p:cNvCxnSpPr>
          <p:nvPr/>
        </p:nvCxnSpPr>
        <p:spPr>
          <a:xfrm rot="10800000">
            <a:off x="2273338" y="26458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2915" name="Google Shape;2915;p49"/>
          <p:cNvSpPr/>
          <p:nvPr/>
        </p:nvSpPr>
        <p:spPr>
          <a:xfrm>
            <a:off x="21428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6" name="Google Shape;2916;p49"/>
          <p:cNvCxnSpPr>
            <a:stCxn id="2917" idx="0"/>
            <a:endCxn id="2901" idx="2"/>
          </p:cNvCxnSpPr>
          <p:nvPr/>
        </p:nvCxnSpPr>
        <p:spPr>
          <a:xfrm rot="10800000">
            <a:off x="2750875" y="26458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2917" name="Google Shape;2917;p49"/>
          <p:cNvSpPr/>
          <p:nvPr/>
        </p:nvSpPr>
        <p:spPr>
          <a:xfrm>
            <a:off x="261977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8" name="Google Shape;2918;p49"/>
          <p:cNvCxnSpPr>
            <a:stCxn id="2919" idx="0"/>
            <a:endCxn id="2902" idx="2"/>
          </p:cNvCxnSpPr>
          <p:nvPr/>
        </p:nvCxnSpPr>
        <p:spPr>
          <a:xfrm rot="10800000">
            <a:off x="3231038" y="26458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2919" name="Google Shape;2919;p49"/>
          <p:cNvSpPr/>
          <p:nvPr/>
        </p:nvSpPr>
        <p:spPr>
          <a:xfrm>
            <a:off x="3101138"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0" name="Google Shape;2920;p49"/>
          <p:cNvCxnSpPr>
            <a:stCxn id="2921" idx="0"/>
            <a:endCxn id="2905" idx="2"/>
          </p:cNvCxnSpPr>
          <p:nvPr/>
        </p:nvCxnSpPr>
        <p:spPr>
          <a:xfrm rot="10800000" flipH="1">
            <a:off x="3702463" y="26458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2921" name="Google Shape;2921;p49"/>
          <p:cNvSpPr/>
          <p:nvPr/>
        </p:nvSpPr>
        <p:spPr>
          <a:xfrm>
            <a:off x="3571063"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2" name="Google Shape;2922;p49"/>
          <p:cNvCxnSpPr>
            <a:stCxn id="2923" idx="0"/>
            <a:endCxn id="2907" idx="2"/>
          </p:cNvCxnSpPr>
          <p:nvPr/>
        </p:nvCxnSpPr>
        <p:spPr>
          <a:xfrm rot="10800000">
            <a:off x="4179725" y="26458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3" name="Google Shape;2923;p49"/>
          <p:cNvSpPr/>
          <p:nvPr/>
        </p:nvSpPr>
        <p:spPr>
          <a:xfrm>
            <a:off x="4051325" y="3429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4" name="Google Shape;2924;p49"/>
          <p:cNvCxnSpPr>
            <a:stCxn id="2925" idx="0"/>
            <a:endCxn id="2908" idx="2"/>
          </p:cNvCxnSpPr>
          <p:nvPr/>
        </p:nvCxnSpPr>
        <p:spPr>
          <a:xfrm rot="10800000">
            <a:off x="4654075" y="26457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2925" name="Google Shape;2925;p49"/>
          <p:cNvSpPr/>
          <p:nvPr/>
        </p:nvSpPr>
        <p:spPr>
          <a:xfrm>
            <a:off x="4525675" y="34290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9"/>
          <p:cNvSpPr txBox="1"/>
          <p:nvPr/>
        </p:nvSpPr>
        <p:spPr>
          <a:xfrm>
            <a:off x="20366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7" name="Google Shape;2927;p49"/>
          <p:cNvSpPr txBox="1"/>
          <p:nvPr/>
        </p:nvSpPr>
        <p:spPr>
          <a:xfrm>
            <a:off x="15586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8" name="Google Shape;2928;p49"/>
          <p:cNvSpPr txBox="1"/>
          <p:nvPr/>
        </p:nvSpPr>
        <p:spPr>
          <a:xfrm>
            <a:off x="29892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29" name="Google Shape;2929;p49"/>
          <p:cNvSpPr txBox="1"/>
          <p:nvPr/>
        </p:nvSpPr>
        <p:spPr>
          <a:xfrm>
            <a:off x="25157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0" name="Google Shape;2930;p49"/>
          <p:cNvSpPr txBox="1"/>
          <p:nvPr/>
        </p:nvSpPr>
        <p:spPr>
          <a:xfrm>
            <a:off x="347002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1" name="Google Shape;2931;p49"/>
          <p:cNvSpPr txBox="1"/>
          <p:nvPr/>
        </p:nvSpPr>
        <p:spPr>
          <a:xfrm>
            <a:off x="3942175"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2" name="Google Shape;2932;p49"/>
          <p:cNvSpPr txBox="1"/>
          <p:nvPr/>
        </p:nvSpPr>
        <p:spPr>
          <a:xfrm>
            <a:off x="4417250" y="35411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33" name="Google Shape;2933;p49"/>
          <p:cNvSpPr/>
          <p:nvPr/>
        </p:nvSpPr>
        <p:spPr>
          <a:xfrm>
            <a:off x="1665663" y="903375"/>
            <a:ext cx="5919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2934" name="Google Shape;2934;p49"/>
          <p:cNvSpPr/>
          <p:nvPr/>
        </p:nvSpPr>
        <p:spPr>
          <a:xfrm>
            <a:off x="1664613" y="439000"/>
            <a:ext cx="5919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2935" name="Google Shape;2935;p49"/>
          <p:cNvSpPr/>
          <p:nvPr/>
        </p:nvSpPr>
        <p:spPr>
          <a:xfrm>
            <a:off x="4996870"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36" name="Google Shape;2936;p49"/>
          <p:cNvCxnSpPr>
            <a:endCxn id="2935" idx="1"/>
          </p:cNvCxnSpPr>
          <p:nvPr/>
        </p:nvCxnSpPr>
        <p:spPr>
          <a:xfrm>
            <a:off x="4785370" y="24128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37" name="Google Shape;2937;p49"/>
          <p:cNvSpPr/>
          <p:nvPr/>
        </p:nvSpPr>
        <p:spPr>
          <a:xfrm>
            <a:off x="5471199" y="21799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38" name="Google Shape;2938;p49"/>
          <p:cNvSpPr/>
          <p:nvPr/>
        </p:nvSpPr>
        <p:spPr>
          <a:xfrm>
            <a:off x="5945513" y="217983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39" name="Google Shape;2939;p49"/>
          <p:cNvCxnSpPr>
            <a:stCxn id="2937" idx="3"/>
            <a:endCxn id="2938" idx="1"/>
          </p:cNvCxnSpPr>
          <p:nvPr/>
        </p:nvCxnSpPr>
        <p:spPr>
          <a:xfrm>
            <a:off x="5733999"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0" name="Google Shape;2940;p49"/>
          <p:cNvCxnSpPr>
            <a:stCxn id="2935" idx="3"/>
            <a:endCxn id="2937" idx="1"/>
          </p:cNvCxnSpPr>
          <p:nvPr/>
        </p:nvCxnSpPr>
        <p:spPr>
          <a:xfrm>
            <a:off x="5259670" y="24128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41" name="Google Shape;2941;p49"/>
          <p:cNvCxnSpPr>
            <a:stCxn id="2942" idx="0"/>
            <a:endCxn id="2935" idx="2"/>
          </p:cNvCxnSpPr>
          <p:nvPr/>
        </p:nvCxnSpPr>
        <p:spPr>
          <a:xfrm rot="10800000" flipH="1">
            <a:off x="5126950" y="26457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2" name="Google Shape;2942;p49"/>
          <p:cNvSpPr/>
          <p:nvPr/>
        </p:nvSpPr>
        <p:spPr>
          <a:xfrm>
            <a:off x="4995550"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3" name="Google Shape;2943;p49"/>
          <p:cNvCxnSpPr>
            <a:stCxn id="2944" idx="0"/>
            <a:endCxn id="2937" idx="2"/>
          </p:cNvCxnSpPr>
          <p:nvPr/>
        </p:nvCxnSpPr>
        <p:spPr>
          <a:xfrm rot="10800000">
            <a:off x="5602713" y="26457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2944" name="Google Shape;2944;p49"/>
          <p:cNvSpPr/>
          <p:nvPr/>
        </p:nvSpPr>
        <p:spPr>
          <a:xfrm>
            <a:off x="5475813" y="3429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5" name="Google Shape;2945;p49"/>
          <p:cNvCxnSpPr>
            <a:stCxn id="2946" idx="0"/>
            <a:endCxn id="2938" idx="2"/>
          </p:cNvCxnSpPr>
          <p:nvPr/>
        </p:nvCxnSpPr>
        <p:spPr>
          <a:xfrm rot="10800000" flipH="1">
            <a:off x="6075650" y="26455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2946" name="Google Shape;2946;p49"/>
          <p:cNvSpPr/>
          <p:nvPr/>
        </p:nvSpPr>
        <p:spPr>
          <a:xfrm>
            <a:off x="5944250" y="34288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9"/>
          <p:cNvSpPr txBox="1"/>
          <p:nvPr/>
        </p:nvSpPr>
        <p:spPr>
          <a:xfrm>
            <a:off x="489453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48" name="Google Shape;2948;p49"/>
          <p:cNvSpPr txBox="1"/>
          <p:nvPr/>
        </p:nvSpPr>
        <p:spPr>
          <a:xfrm>
            <a:off x="5363713"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49" name="Google Shape;2949;p49"/>
          <p:cNvSpPr txBox="1"/>
          <p:nvPr/>
        </p:nvSpPr>
        <p:spPr>
          <a:xfrm>
            <a:off x="5844688" y="35409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50" name="Google Shape;2950;p49"/>
          <p:cNvSpPr/>
          <p:nvPr/>
        </p:nvSpPr>
        <p:spPr>
          <a:xfrm>
            <a:off x="6682663" y="22534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2951" name="Google Shape;2951;p49"/>
          <p:cNvCxnSpPr/>
          <p:nvPr/>
        </p:nvCxnSpPr>
        <p:spPr>
          <a:xfrm rot="10800000" flipH="1">
            <a:off x="1798488" y="25797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2952" name="Google Shape;2952;p49"/>
          <p:cNvCxnSpPr/>
          <p:nvPr/>
        </p:nvCxnSpPr>
        <p:spPr>
          <a:xfrm rot="10800000" flipH="1">
            <a:off x="2273338" y="25797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3" name="Google Shape;2953;p49"/>
          <p:cNvCxnSpPr/>
          <p:nvPr/>
        </p:nvCxnSpPr>
        <p:spPr>
          <a:xfrm rot="10800000" flipH="1">
            <a:off x="2750963" y="25797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4" name="Google Shape;2954;p49"/>
          <p:cNvCxnSpPr/>
          <p:nvPr/>
        </p:nvCxnSpPr>
        <p:spPr>
          <a:xfrm rot="10800000" flipH="1">
            <a:off x="3236388" y="25795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55" name="Google Shape;2955;p49"/>
          <p:cNvCxnSpPr/>
          <p:nvPr/>
        </p:nvCxnSpPr>
        <p:spPr>
          <a:xfrm rot="10800000" flipH="1">
            <a:off x="3710738" y="25797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2956" name="Google Shape;2956;p49"/>
          <p:cNvCxnSpPr/>
          <p:nvPr/>
        </p:nvCxnSpPr>
        <p:spPr>
          <a:xfrm rot="10800000" flipH="1">
            <a:off x="4175088" y="25782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57" name="Google Shape;2957;p49"/>
          <p:cNvCxnSpPr/>
          <p:nvPr/>
        </p:nvCxnSpPr>
        <p:spPr>
          <a:xfrm rot="10800000" flipH="1">
            <a:off x="4660588" y="25781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2958" name="Google Shape;2958;p49"/>
          <p:cNvCxnSpPr/>
          <p:nvPr/>
        </p:nvCxnSpPr>
        <p:spPr>
          <a:xfrm rot="10800000" flipH="1">
            <a:off x="5133238" y="25782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2959" name="Google Shape;2959;p49"/>
          <p:cNvCxnSpPr/>
          <p:nvPr/>
        </p:nvCxnSpPr>
        <p:spPr>
          <a:xfrm rot="10800000" flipH="1">
            <a:off x="5597938" y="25782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2960" name="Google Shape;2960;p49"/>
          <p:cNvCxnSpPr/>
          <p:nvPr/>
        </p:nvCxnSpPr>
        <p:spPr>
          <a:xfrm rot="10800000" flipH="1">
            <a:off x="6075538" y="25782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2961" name="Google Shape;2961;p49"/>
          <p:cNvCxnSpPr/>
          <p:nvPr/>
        </p:nvCxnSpPr>
        <p:spPr>
          <a:xfrm rot="10800000">
            <a:off x="7127124" y="1227745"/>
            <a:ext cx="6900" cy="1025700"/>
          </a:xfrm>
          <a:prstGeom prst="straightConnector1">
            <a:avLst/>
          </a:prstGeom>
          <a:noFill/>
          <a:ln w="19050" cap="flat" cmpd="sng">
            <a:solidFill>
              <a:srgbClr val="000000"/>
            </a:solidFill>
            <a:prstDash val="solid"/>
            <a:round/>
            <a:headEnd type="none" w="med" len="med"/>
            <a:tailEnd type="triangle" w="med" len="med"/>
          </a:ln>
        </p:spPr>
      </p:cxnSp>
      <p:sp>
        <p:nvSpPr>
          <p:cNvPr id="2962" name="Google Shape;2962;p49"/>
          <p:cNvSpPr/>
          <p:nvPr/>
        </p:nvSpPr>
        <p:spPr>
          <a:xfrm>
            <a:off x="1652100" y="154160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2963" name="Google Shape;2963;p49"/>
          <p:cNvCxnSpPr/>
          <p:nvPr/>
        </p:nvCxnSpPr>
        <p:spPr>
          <a:xfrm rot="10800000">
            <a:off x="5607224" y="18694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4" name="Google Shape;2964;p49"/>
          <p:cNvCxnSpPr>
            <a:stCxn id="2935" idx="0"/>
          </p:cNvCxnSpPr>
          <p:nvPr/>
        </p:nvCxnSpPr>
        <p:spPr>
          <a:xfrm rot="10800000">
            <a:off x="5126770" y="18580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2965" name="Google Shape;2965;p49"/>
          <p:cNvCxnSpPr>
            <a:stCxn id="2908" idx="0"/>
          </p:cNvCxnSpPr>
          <p:nvPr/>
        </p:nvCxnSpPr>
        <p:spPr>
          <a:xfrm rot="10800000">
            <a:off x="4647638" y="18663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66" name="Google Shape;2966;p49"/>
          <p:cNvCxnSpPr/>
          <p:nvPr/>
        </p:nvCxnSpPr>
        <p:spPr>
          <a:xfrm rot="10800000">
            <a:off x="4179624"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7" name="Google Shape;2967;p49"/>
          <p:cNvCxnSpPr/>
          <p:nvPr/>
        </p:nvCxnSpPr>
        <p:spPr>
          <a:xfrm rot="10800000">
            <a:off x="3221599" y="18609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8" name="Google Shape;2968;p49"/>
          <p:cNvCxnSpPr/>
          <p:nvPr/>
        </p:nvCxnSpPr>
        <p:spPr>
          <a:xfrm rot="10800000">
            <a:off x="3711599" y="1866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2969" name="Google Shape;2969;p49"/>
          <p:cNvCxnSpPr>
            <a:stCxn id="2901" idx="0"/>
          </p:cNvCxnSpPr>
          <p:nvPr/>
        </p:nvCxnSpPr>
        <p:spPr>
          <a:xfrm rot="10800000">
            <a:off x="2748230" y="18664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0" name="Google Shape;2970;p49"/>
          <p:cNvCxnSpPr/>
          <p:nvPr/>
        </p:nvCxnSpPr>
        <p:spPr>
          <a:xfrm rot="10800000">
            <a:off x="2274855" y="1862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1" name="Google Shape;2971;p49"/>
          <p:cNvCxnSpPr/>
          <p:nvPr/>
        </p:nvCxnSpPr>
        <p:spPr>
          <a:xfrm rot="10800000">
            <a:off x="1801480" y="18634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2972" name="Google Shape;2972;p49"/>
          <p:cNvCxnSpPr/>
          <p:nvPr/>
        </p:nvCxnSpPr>
        <p:spPr>
          <a:xfrm rot="10800000">
            <a:off x="3899638" y="1222270"/>
            <a:ext cx="63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6"/>
        <p:cNvGrpSpPr/>
        <p:nvPr/>
      </p:nvGrpSpPr>
      <p:grpSpPr>
        <a:xfrm>
          <a:off x="0" y="0"/>
          <a:ext cx="0" cy="0"/>
          <a:chOff x="0" y="0"/>
          <a:chExt cx="0" cy="0"/>
        </a:xfrm>
      </p:grpSpPr>
      <p:sp>
        <p:nvSpPr>
          <p:cNvPr id="2977" name="Google Shape;2977;p50"/>
          <p:cNvSpPr/>
          <p:nvPr/>
        </p:nvSpPr>
        <p:spPr>
          <a:xfrm>
            <a:off x="2294750"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78" name="Google Shape;2978;p50"/>
          <p:cNvSpPr/>
          <p:nvPr/>
        </p:nvSpPr>
        <p:spPr>
          <a:xfrm>
            <a:off x="277220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79" name="Google Shape;2979;p50"/>
          <p:cNvCxnSpPr>
            <a:stCxn id="2977" idx="3"/>
            <a:endCxn id="2978" idx="1"/>
          </p:cNvCxnSpPr>
          <p:nvPr/>
        </p:nvCxnSpPr>
        <p:spPr>
          <a:xfrm>
            <a:off x="2557550" y="30515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0" name="Google Shape;2980;p50"/>
          <p:cNvSpPr/>
          <p:nvPr/>
        </p:nvSpPr>
        <p:spPr>
          <a:xfrm>
            <a:off x="3249655"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81" name="Google Shape;2981;p50"/>
          <p:cNvSpPr/>
          <p:nvPr/>
        </p:nvSpPr>
        <p:spPr>
          <a:xfrm>
            <a:off x="3729681"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2" name="Google Shape;2982;p50"/>
          <p:cNvCxnSpPr>
            <a:stCxn id="2980" idx="3"/>
            <a:endCxn id="2981" idx="1"/>
          </p:cNvCxnSpPr>
          <p:nvPr/>
        </p:nvCxnSpPr>
        <p:spPr>
          <a:xfrm>
            <a:off x="3512455" y="305164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2983" name="Google Shape;2983;p50"/>
          <p:cNvCxnSpPr>
            <a:stCxn id="2978" idx="3"/>
            <a:endCxn id="2980" idx="1"/>
          </p:cNvCxnSpPr>
          <p:nvPr/>
        </p:nvCxnSpPr>
        <p:spPr>
          <a:xfrm>
            <a:off x="3035001" y="305164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2984" name="Google Shape;2984;p50"/>
          <p:cNvSpPr/>
          <p:nvPr/>
        </p:nvSpPr>
        <p:spPr>
          <a:xfrm>
            <a:off x="4204020"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5" name="Google Shape;2985;p50"/>
          <p:cNvCxnSpPr>
            <a:stCxn id="2981" idx="3"/>
            <a:endCxn id="2984" idx="1"/>
          </p:cNvCxnSpPr>
          <p:nvPr/>
        </p:nvCxnSpPr>
        <p:spPr>
          <a:xfrm>
            <a:off x="3992481" y="305164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2986" name="Google Shape;2986;p50"/>
          <p:cNvSpPr/>
          <p:nvPr/>
        </p:nvSpPr>
        <p:spPr>
          <a:xfrm>
            <a:off x="4678349" y="281869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2987" name="Google Shape;2987;p50"/>
          <p:cNvSpPr/>
          <p:nvPr/>
        </p:nvSpPr>
        <p:spPr>
          <a:xfrm>
            <a:off x="5152663" y="28186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2988" name="Google Shape;2988;p50"/>
          <p:cNvCxnSpPr>
            <a:stCxn id="2986" idx="3"/>
            <a:endCxn id="2987" idx="1"/>
          </p:cNvCxnSpPr>
          <p:nvPr/>
        </p:nvCxnSpPr>
        <p:spPr>
          <a:xfrm>
            <a:off x="4941149"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89" name="Google Shape;2989;p50"/>
          <p:cNvCxnSpPr>
            <a:stCxn id="2984" idx="3"/>
            <a:endCxn id="2986" idx="1"/>
          </p:cNvCxnSpPr>
          <p:nvPr/>
        </p:nvCxnSpPr>
        <p:spPr>
          <a:xfrm>
            <a:off x="4466820" y="305164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2990" name="Google Shape;2990;p50"/>
          <p:cNvCxnSpPr/>
          <p:nvPr/>
        </p:nvCxnSpPr>
        <p:spPr>
          <a:xfrm rot="10800000">
            <a:off x="6706924" y="2499670"/>
            <a:ext cx="0" cy="318900"/>
          </a:xfrm>
          <a:prstGeom prst="straightConnector1">
            <a:avLst/>
          </a:prstGeom>
          <a:noFill/>
          <a:ln w="19050" cap="flat" cmpd="sng">
            <a:solidFill>
              <a:srgbClr val="000000"/>
            </a:solidFill>
            <a:prstDash val="solid"/>
            <a:round/>
            <a:headEnd type="none" w="med" len="med"/>
            <a:tailEnd type="triangle" w="med" len="med"/>
          </a:ln>
        </p:spPr>
      </p:cxnSp>
      <p:sp>
        <p:nvSpPr>
          <p:cNvPr id="2991" name="Google Shape;2991;p50"/>
          <p:cNvSpPr/>
          <p:nvPr/>
        </p:nvSpPr>
        <p:spPr>
          <a:xfrm>
            <a:off x="2296775" y="36039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0"/>
          <p:cNvSpPr/>
          <p:nvPr/>
        </p:nvSpPr>
        <p:spPr>
          <a:xfrm>
            <a:off x="27761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0"/>
          <p:cNvSpPr/>
          <p:nvPr/>
        </p:nvSpPr>
        <p:spPr>
          <a:xfrm>
            <a:off x="325308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0"/>
          <p:cNvSpPr/>
          <p:nvPr/>
        </p:nvSpPr>
        <p:spPr>
          <a:xfrm>
            <a:off x="3734450"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0"/>
          <p:cNvSpPr/>
          <p:nvPr/>
        </p:nvSpPr>
        <p:spPr>
          <a:xfrm>
            <a:off x="4204375"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0"/>
          <p:cNvSpPr/>
          <p:nvPr/>
        </p:nvSpPr>
        <p:spPr>
          <a:xfrm>
            <a:off x="4684638" y="360430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0"/>
          <p:cNvSpPr/>
          <p:nvPr/>
        </p:nvSpPr>
        <p:spPr>
          <a:xfrm>
            <a:off x="5158988" y="3604151"/>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0"/>
          <p:cNvSpPr txBox="1"/>
          <p:nvPr/>
        </p:nvSpPr>
        <p:spPr>
          <a:xfrm>
            <a:off x="26699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2999" name="Google Shape;2999;p50"/>
          <p:cNvSpPr txBox="1"/>
          <p:nvPr/>
        </p:nvSpPr>
        <p:spPr>
          <a:xfrm>
            <a:off x="2190788" y="37158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0" name="Google Shape;3000;p50"/>
          <p:cNvSpPr txBox="1"/>
          <p:nvPr/>
        </p:nvSpPr>
        <p:spPr>
          <a:xfrm>
            <a:off x="36225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1" name="Google Shape;3001;p50"/>
          <p:cNvSpPr txBox="1"/>
          <p:nvPr/>
        </p:nvSpPr>
        <p:spPr>
          <a:xfrm>
            <a:off x="31490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2" name="Google Shape;3002;p50"/>
          <p:cNvSpPr txBox="1"/>
          <p:nvPr/>
        </p:nvSpPr>
        <p:spPr>
          <a:xfrm>
            <a:off x="410333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3" name="Google Shape;3003;p50"/>
          <p:cNvSpPr txBox="1"/>
          <p:nvPr/>
        </p:nvSpPr>
        <p:spPr>
          <a:xfrm>
            <a:off x="4575488"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4" name="Google Shape;3004;p50"/>
          <p:cNvSpPr txBox="1"/>
          <p:nvPr/>
        </p:nvSpPr>
        <p:spPr>
          <a:xfrm>
            <a:off x="5050563" y="3716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05" name="Google Shape;3005;p50"/>
          <p:cNvSpPr/>
          <p:nvPr/>
        </p:nvSpPr>
        <p:spPr>
          <a:xfrm>
            <a:off x="2295788" y="1542125"/>
            <a:ext cx="45828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006" name="Google Shape;3006;p50"/>
          <p:cNvSpPr/>
          <p:nvPr/>
        </p:nvSpPr>
        <p:spPr>
          <a:xfrm>
            <a:off x="2294738" y="1077750"/>
            <a:ext cx="45837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007" name="Google Shape;3007;p50"/>
          <p:cNvSpPr/>
          <p:nvPr/>
        </p:nvSpPr>
        <p:spPr>
          <a:xfrm>
            <a:off x="5626995"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08" name="Google Shape;3008;p50"/>
          <p:cNvCxnSpPr>
            <a:endCxn id="3007" idx="1"/>
          </p:cNvCxnSpPr>
          <p:nvPr/>
        </p:nvCxnSpPr>
        <p:spPr>
          <a:xfrm>
            <a:off x="54154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09" name="Google Shape;3009;p50"/>
          <p:cNvSpPr/>
          <p:nvPr/>
        </p:nvSpPr>
        <p:spPr>
          <a:xfrm>
            <a:off x="6101324" y="281865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10" name="Google Shape;3010;p50"/>
          <p:cNvSpPr/>
          <p:nvPr/>
        </p:nvSpPr>
        <p:spPr>
          <a:xfrm>
            <a:off x="6575638" y="28185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11" name="Google Shape;3011;p50"/>
          <p:cNvCxnSpPr>
            <a:stCxn id="3009" idx="3"/>
            <a:endCxn id="3010" idx="1"/>
          </p:cNvCxnSpPr>
          <p:nvPr/>
        </p:nvCxnSpPr>
        <p:spPr>
          <a:xfrm>
            <a:off x="6364124" y="305160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012" name="Google Shape;3012;p50"/>
          <p:cNvCxnSpPr>
            <a:stCxn id="3007" idx="3"/>
            <a:endCxn id="3009" idx="1"/>
          </p:cNvCxnSpPr>
          <p:nvPr/>
        </p:nvCxnSpPr>
        <p:spPr>
          <a:xfrm>
            <a:off x="5889795" y="305160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013" name="Google Shape;3013;p50"/>
          <p:cNvSpPr/>
          <p:nvPr/>
        </p:nvSpPr>
        <p:spPr>
          <a:xfrm>
            <a:off x="5628863"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0"/>
          <p:cNvSpPr/>
          <p:nvPr/>
        </p:nvSpPr>
        <p:spPr>
          <a:xfrm>
            <a:off x="6109125" y="360418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0"/>
          <p:cNvSpPr/>
          <p:nvPr/>
        </p:nvSpPr>
        <p:spPr>
          <a:xfrm>
            <a:off x="6577563" y="3604038"/>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0"/>
          <p:cNvSpPr txBox="1"/>
          <p:nvPr/>
        </p:nvSpPr>
        <p:spPr>
          <a:xfrm>
            <a:off x="552785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7" name="Google Shape;3017;p50"/>
          <p:cNvSpPr txBox="1"/>
          <p:nvPr/>
        </p:nvSpPr>
        <p:spPr>
          <a:xfrm>
            <a:off x="5997025"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8" name="Google Shape;3018;p50"/>
          <p:cNvSpPr txBox="1"/>
          <p:nvPr/>
        </p:nvSpPr>
        <p:spPr>
          <a:xfrm>
            <a:off x="6478000" y="37160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19" name="Google Shape;3019;p50"/>
          <p:cNvSpPr/>
          <p:nvPr/>
        </p:nvSpPr>
        <p:spPr>
          <a:xfrm>
            <a:off x="2282225" y="2180350"/>
            <a:ext cx="4580700" cy="318900"/>
          </a:xfrm>
          <a:prstGeom prst="rect">
            <a:avLst/>
          </a:prstGeom>
          <a:solidFill>
            <a:srgbClr val="FDD9B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a:t>
            </a:r>
            <a:endParaRPr/>
          </a:p>
        </p:txBody>
      </p:sp>
      <p:cxnSp>
        <p:nvCxnSpPr>
          <p:cNvPr id="3020" name="Google Shape;3020;p50"/>
          <p:cNvCxnSpPr>
            <a:stCxn id="3007" idx="0"/>
          </p:cNvCxnSpPr>
          <p:nvPr/>
        </p:nvCxnSpPr>
        <p:spPr>
          <a:xfrm rot="10800000">
            <a:off x="5756895" y="249675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021" name="Google Shape;3021;p50"/>
          <p:cNvCxnSpPr>
            <a:stCxn id="2987" idx="0"/>
          </p:cNvCxnSpPr>
          <p:nvPr/>
        </p:nvCxnSpPr>
        <p:spPr>
          <a:xfrm rot="10800000">
            <a:off x="5277763" y="25051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2" name="Google Shape;3022;p50"/>
          <p:cNvCxnSpPr/>
          <p:nvPr/>
        </p:nvCxnSpPr>
        <p:spPr>
          <a:xfrm rot="10800000">
            <a:off x="4809749"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3" name="Google Shape;3023;p50"/>
          <p:cNvCxnSpPr/>
          <p:nvPr/>
        </p:nvCxnSpPr>
        <p:spPr>
          <a:xfrm rot="10800000">
            <a:off x="3851724" y="24996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4" name="Google Shape;3024;p50"/>
          <p:cNvCxnSpPr/>
          <p:nvPr/>
        </p:nvCxnSpPr>
        <p:spPr>
          <a:xfrm rot="10800000">
            <a:off x="4341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25" name="Google Shape;3025;p50"/>
          <p:cNvCxnSpPr>
            <a:stCxn id="2980" idx="0"/>
          </p:cNvCxnSpPr>
          <p:nvPr/>
        </p:nvCxnSpPr>
        <p:spPr>
          <a:xfrm rot="10800000">
            <a:off x="3378355" y="25051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6" name="Google Shape;3026;p50"/>
          <p:cNvCxnSpPr/>
          <p:nvPr/>
        </p:nvCxnSpPr>
        <p:spPr>
          <a:xfrm rot="10800000">
            <a:off x="2904980" y="25009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7" name="Google Shape;3027;p50"/>
          <p:cNvCxnSpPr/>
          <p:nvPr/>
        </p:nvCxnSpPr>
        <p:spPr>
          <a:xfrm rot="10800000">
            <a:off x="2431605" y="250218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8" name="Google Shape;3028;p50"/>
          <p:cNvCxnSpPr/>
          <p:nvPr/>
        </p:nvCxnSpPr>
        <p:spPr>
          <a:xfrm rot="10800000">
            <a:off x="4569413" y="18610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29" name="Google Shape;3029;p50"/>
          <p:cNvCxnSpPr/>
          <p:nvPr/>
        </p:nvCxnSpPr>
        <p:spPr>
          <a:xfrm rot="10800000">
            <a:off x="67069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0" name="Google Shape;3030;p50"/>
          <p:cNvCxnSpPr/>
          <p:nvPr/>
        </p:nvCxnSpPr>
        <p:spPr>
          <a:xfrm rot="10800000">
            <a:off x="6237349" y="32876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1" name="Google Shape;3031;p50"/>
          <p:cNvCxnSpPr/>
          <p:nvPr/>
        </p:nvCxnSpPr>
        <p:spPr>
          <a:xfrm rot="10800000">
            <a:off x="5277763" y="328452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2" name="Google Shape;3032;p50"/>
          <p:cNvCxnSpPr/>
          <p:nvPr/>
        </p:nvCxnSpPr>
        <p:spPr>
          <a:xfrm rot="10800000">
            <a:off x="4809749"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3" name="Google Shape;3033;p50"/>
          <p:cNvCxnSpPr/>
          <p:nvPr/>
        </p:nvCxnSpPr>
        <p:spPr>
          <a:xfrm rot="10800000">
            <a:off x="3851724" y="32790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4" name="Google Shape;3034;p50"/>
          <p:cNvCxnSpPr/>
          <p:nvPr/>
        </p:nvCxnSpPr>
        <p:spPr>
          <a:xfrm rot="10800000">
            <a:off x="4341724" y="32847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5" name="Google Shape;3035;p50"/>
          <p:cNvCxnSpPr>
            <a:stCxn id="2991" idx="0"/>
            <a:endCxn id="2977" idx="2"/>
          </p:cNvCxnSpPr>
          <p:nvPr/>
        </p:nvCxnSpPr>
        <p:spPr>
          <a:xfrm rot="10800000">
            <a:off x="2426075" y="3284401"/>
            <a:ext cx="2100" cy="319500"/>
          </a:xfrm>
          <a:prstGeom prst="straightConnector1">
            <a:avLst/>
          </a:prstGeom>
          <a:noFill/>
          <a:ln w="19050" cap="flat" cmpd="sng">
            <a:solidFill>
              <a:srgbClr val="000000"/>
            </a:solidFill>
            <a:prstDash val="solid"/>
            <a:round/>
            <a:headEnd type="none" w="med" len="med"/>
            <a:tailEnd type="triangle" w="med" len="med"/>
          </a:ln>
        </p:spPr>
      </p:cxnSp>
      <p:cxnSp>
        <p:nvCxnSpPr>
          <p:cNvPr id="3036" name="Google Shape;3036;p50"/>
          <p:cNvCxnSpPr/>
          <p:nvPr/>
        </p:nvCxnSpPr>
        <p:spPr>
          <a:xfrm rot="10800000">
            <a:off x="6232724" y="25053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37" name="Google Shape;3037;p50"/>
          <p:cNvCxnSpPr/>
          <p:nvPr/>
        </p:nvCxnSpPr>
        <p:spPr>
          <a:xfrm rot="10800000">
            <a:off x="2904993" y="32888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8" name="Google Shape;3038;p50"/>
          <p:cNvCxnSpPr/>
          <p:nvPr/>
        </p:nvCxnSpPr>
        <p:spPr>
          <a:xfrm rot="10800000">
            <a:off x="3380980" y="328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039" name="Google Shape;3039;p50"/>
          <p:cNvCxnSpPr/>
          <p:nvPr/>
        </p:nvCxnSpPr>
        <p:spPr>
          <a:xfrm rot="10800000">
            <a:off x="5767774" y="3282945"/>
            <a:ext cx="0" cy="318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sp>
        <p:nvSpPr>
          <p:cNvPr id="3044" name="Google Shape;3044;p51"/>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CNN-LSTM</a:t>
            </a:r>
            <a:endParaRPr sz="1100"/>
          </a:p>
        </p:txBody>
      </p:sp>
      <p:sp>
        <p:nvSpPr>
          <p:cNvPr id="3045" name="Google Shape;3045;p51"/>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CNN-</a:t>
            </a:r>
            <a:r>
              <a:rPr lang="en" sz="1100">
                <a:solidFill>
                  <a:schemeClr val="dk1"/>
                </a:solidFill>
              </a:rPr>
              <a:t>LSTM/1D-Conv</a:t>
            </a:r>
            <a:endParaRPr sz="1100"/>
          </a:p>
        </p:txBody>
      </p:sp>
      <p:sp>
        <p:nvSpPr>
          <p:cNvPr id="3046" name="Google Shape;3046;p51"/>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CNN-ANN-BiLSTM (ARCNN)</a:t>
            </a:r>
            <a:endParaRPr sz="1100"/>
          </a:p>
        </p:txBody>
      </p:sp>
      <p:sp>
        <p:nvSpPr>
          <p:cNvPr id="3047" name="Google Shape;3047;p51"/>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CNN-BiLSTM</a:t>
            </a:r>
            <a:endParaRPr sz="1100"/>
          </a:p>
        </p:txBody>
      </p:sp>
      <p:pic>
        <p:nvPicPr>
          <p:cNvPr id="3048" name="Google Shape;3048;p51"/>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3049" name="Google Shape;3049;p51"/>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3050" name="Google Shape;3050;p51"/>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3051" name="Google Shape;3051;p51"/>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p:nvPr/>
        </p:nvCxnSpPr>
        <p:spPr>
          <a:xfrm flipH="1">
            <a:off x="27179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19146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19146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52"/>
          <p:cNvSpPr txBox="1"/>
          <p:nvPr/>
        </p:nvSpPr>
        <p:spPr>
          <a:xfrm>
            <a:off x="664025" y="84025"/>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LSTM</a:t>
            </a:r>
            <a:endParaRPr sz="1100"/>
          </a:p>
        </p:txBody>
      </p:sp>
      <p:sp>
        <p:nvSpPr>
          <p:cNvPr id="3057" name="Google Shape;3057;p52"/>
          <p:cNvSpPr txBox="1"/>
          <p:nvPr/>
        </p:nvSpPr>
        <p:spPr>
          <a:xfrm>
            <a:off x="4472325" y="84025"/>
            <a:ext cx="194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B) </a:t>
            </a:r>
            <a:r>
              <a:rPr lang="en" sz="1100">
                <a:solidFill>
                  <a:schemeClr val="dk1"/>
                </a:solidFill>
              </a:rPr>
              <a:t>LSTM / 1D-Conv</a:t>
            </a:r>
            <a:endParaRPr sz="1100"/>
          </a:p>
        </p:txBody>
      </p:sp>
      <p:sp>
        <p:nvSpPr>
          <p:cNvPr id="3058" name="Google Shape;3058;p52"/>
          <p:cNvSpPr txBox="1"/>
          <p:nvPr/>
        </p:nvSpPr>
        <p:spPr>
          <a:xfrm>
            <a:off x="4472325" y="2420400"/>
            <a:ext cx="33786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 Att-BiLSTM</a:t>
            </a:r>
            <a:endParaRPr sz="1100"/>
          </a:p>
        </p:txBody>
      </p:sp>
      <p:sp>
        <p:nvSpPr>
          <p:cNvPr id="3059" name="Google Shape;3059;p52"/>
          <p:cNvSpPr txBox="1"/>
          <p:nvPr/>
        </p:nvSpPr>
        <p:spPr>
          <a:xfrm>
            <a:off x="605200" y="2420400"/>
            <a:ext cx="21264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C) BiLSTM</a:t>
            </a:r>
            <a:endParaRPr sz="1100"/>
          </a:p>
        </p:txBody>
      </p:sp>
      <p:pic>
        <p:nvPicPr>
          <p:cNvPr id="3060" name="Google Shape;3060;p52"/>
          <p:cNvPicPr preferRelativeResize="0"/>
          <p:nvPr/>
        </p:nvPicPr>
        <p:blipFill>
          <a:blip r:embed="rId3">
            <a:alphaModFix/>
          </a:blip>
          <a:stretch>
            <a:fillRect/>
          </a:stretch>
        </p:blipFill>
        <p:spPr>
          <a:xfrm>
            <a:off x="709600" y="348725"/>
            <a:ext cx="3071175" cy="1925250"/>
          </a:xfrm>
          <a:prstGeom prst="rect">
            <a:avLst/>
          </a:prstGeom>
          <a:noFill/>
          <a:ln>
            <a:noFill/>
          </a:ln>
        </p:spPr>
      </p:pic>
      <p:pic>
        <p:nvPicPr>
          <p:cNvPr id="3061" name="Google Shape;3061;p52"/>
          <p:cNvPicPr preferRelativeResize="0"/>
          <p:nvPr/>
        </p:nvPicPr>
        <p:blipFill>
          <a:blip r:embed="rId4">
            <a:alphaModFix/>
          </a:blip>
          <a:stretch>
            <a:fillRect/>
          </a:stretch>
        </p:blipFill>
        <p:spPr>
          <a:xfrm>
            <a:off x="4533100" y="331388"/>
            <a:ext cx="3728538" cy="1959924"/>
          </a:xfrm>
          <a:prstGeom prst="rect">
            <a:avLst/>
          </a:prstGeom>
          <a:noFill/>
          <a:ln>
            <a:noFill/>
          </a:ln>
        </p:spPr>
      </p:pic>
      <p:pic>
        <p:nvPicPr>
          <p:cNvPr id="3062" name="Google Shape;3062;p52"/>
          <p:cNvPicPr preferRelativeResize="0"/>
          <p:nvPr/>
        </p:nvPicPr>
        <p:blipFill>
          <a:blip r:embed="rId5">
            <a:alphaModFix/>
          </a:blip>
          <a:stretch>
            <a:fillRect/>
          </a:stretch>
        </p:blipFill>
        <p:spPr>
          <a:xfrm>
            <a:off x="4533100" y="2677500"/>
            <a:ext cx="3426453" cy="2399326"/>
          </a:xfrm>
          <a:prstGeom prst="rect">
            <a:avLst/>
          </a:prstGeom>
          <a:noFill/>
          <a:ln>
            <a:noFill/>
          </a:ln>
        </p:spPr>
      </p:pic>
      <p:pic>
        <p:nvPicPr>
          <p:cNvPr id="3063" name="Google Shape;3063;p52"/>
          <p:cNvPicPr preferRelativeResize="0"/>
          <p:nvPr/>
        </p:nvPicPr>
        <p:blipFill>
          <a:blip r:embed="rId6">
            <a:alphaModFix/>
          </a:blip>
          <a:stretch>
            <a:fillRect/>
          </a:stretch>
        </p:blipFill>
        <p:spPr>
          <a:xfrm>
            <a:off x="664025" y="2677500"/>
            <a:ext cx="3478224" cy="239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53"/>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69" name="Google Shape;3069;p53"/>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0" name="Google Shape;3070;p53"/>
          <p:cNvCxnSpPr>
            <a:stCxn id="3068" idx="3"/>
            <a:endCxn id="3069" idx="1"/>
          </p:cNvCxnSpPr>
          <p:nvPr/>
        </p:nvCxnSpPr>
        <p:spPr>
          <a:xfrm>
            <a:off x="1927425" y="27321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1" name="Google Shape;3071;p53"/>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72" name="Google Shape;3072;p53"/>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3" name="Google Shape;3073;p53"/>
          <p:cNvCxnSpPr>
            <a:stCxn id="3071" idx="3"/>
            <a:endCxn id="3072" idx="1"/>
          </p:cNvCxnSpPr>
          <p:nvPr/>
        </p:nvCxnSpPr>
        <p:spPr>
          <a:xfrm>
            <a:off x="2882330" y="27322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074" name="Google Shape;3074;p53"/>
          <p:cNvCxnSpPr>
            <a:stCxn id="3069" idx="3"/>
            <a:endCxn id="3071" idx="1"/>
          </p:cNvCxnSpPr>
          <p:nvPr/>
        </p:nvCxnSpPr>
        <p:spPr>
          <a:xfrm>
            <a:off x="2404876" y="27322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075" name="Google Shape;3075;p53"/>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6" name="Google Shape;3076;p53"/>
          <p:cNvCxnSpPr>
            <a:stCxn id="3072" idx="3"/>
            <a:endCxn id="3075" idx="1"/>
          </p:cNvCxnSpPr>
          <p:nvPr/>
        </p:nvCxnSpPr>
        <p:spPr>
          <a:xfrm>
            <a:off x="3362356" y="27322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77" name="Google Shape;3077;p53"/>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78" name="Google Shape;3078;p53"/>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79" name="Google Shape;3079;p53"/>
          <p:cNvCxnSpPr>
            <a:stCxn id="3077" idx="3"/>
            <a:endCxn id="3078" idx="1"/>
          </p:cNvCxnSpPr>
          <p:nvPr/>
        </p:nvCxnSpPr>
        <p:spPr>
          <a:xfrm>
            <a:off x="4311024"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0" name="Google Shape;3080;p53"/>
          <p:cNvCxnSpPr>
            <a:stCxn id="3075" idx="3"/>
            <a:endCxn id="3077" idx="1"/>
          </p:cNvCxnSpPr>
          <p:nvPr/>
        </p:nvCxnSpPr>
        <p:spPr>
          <a:xfrm>
            <a:off x="3836695" y="27322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81" name="Google Shape;3081;p53"/>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082" name="Google Shape;3082;p53"/>
          <p:cNvCxnSpPr>
            <a:stCxn id="3083" idx="0"/>
            <a:endCxn id="3068" idx="2"/>
          </p:cNvCxnSpPr>
          <p:nvPr/>
        </p:nvCxnSpPr>
        <p:spPr>
          <a:xfrm rot="10800000">
            <a:off x="17960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83" name="Google Shape;3083;p53"/>
          <p:cNvSpPr/>
          <p:nvPr/>
        </p:nvSpPr>
        <p:spPr>
          <a:xfrm>
            <a:off x="16646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3"/>
          <p:cNvSpPr txBox="1"/>
          <p:nvPr/>
        </p:nvSpPr>
        <p:spPr>
          <a:xfrm>
            <a:off x="15584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085" name="Google Shape;3085;p53"/>
          <p:cNvSpPr/>
          <p:nvPr/>
        </p:nvSpPr>
        <p:spPr>
          <a:xfrm>
            <a:off x="1665663" y="1858425"/>
            <a:ext cx="45828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086" name="Google Shape;3086;p53"/>
          <p:cNvSpPr/>
          <p:nvPr/>
        </p:nvSpPr>
        <p:spPr>
          <a:xfrm>
            <a:off x="1664613" y="1394050"/>
            <a:ext cx="45837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087" name="Google Shape;3087;p53"/>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88" name="Google Shape;3088;p53"/>
          <p:cNvCxnSpPr>
            <a:endCxn id="3087" idx="1"/>
          </p:cNvCxnSpPr>
          <p:nvPr/>
        </p:nvCxnSpPr>
        <p:spPr>
          <a:xfrm>
            <a:off x="4785370" y="27322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089" name="Google Shape;3089;p53"/>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090" name="Google Shape;3090;p53"/>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091" name="Google Shape;3091;p53"/>
          <p:cNvCxnSpPr>
            <a:stCxn id="3089" idx="3"/>
            <a:endCxn id="3090" idx="1"/>
          </p:cNvCxnSpPr>
          <p:nvPr/>
        </p:nvCxnSpPr>
        <p:spPr>
          <a:xfrm>
            <a:off x="5733999"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2" name="Google Shape;3092;p53"/>
          <p:cNvCxnSpPr>
            <a:stCxn id="3087" idx="3"/>
            <a:endCxn id="3089" idx="1"/>
          </p:cNvCxnSpPr>
          <p:nvPr/>
        </p:nvCxnSpPr>
        <p:spPr>
          <a:xfrm>
            <a:off x="5259670" y="27322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093" name="Google Shape;3093;p53"/>
          <p:cNvCxnSpPr>
            <a:stCxn id="3094" idx="0"/>
          </p:cNvCxnSpPr>
          <p:nvPr/>
        </p:nvCxnSpPr>
        <p:spPr>
          <a:xfrm rot="10800000">
            <a:off x="22734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4" name="Google Shape;3094;p53"/>
          <p:cNvSpPr/>
          <p:nvPr/>
        </p:nvSpPr>
        <p:spPr>
          <a:xfrm>
            <a:off x="21420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3"/>
          <p:cNvSpPr txBox="1"/>
          <p:nvPr/>
        </p:nvSpPr>
        <p:spPr>
          <a:xfrm>
            <a:off x="20358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096" name="Google Shape;3096;p53"/>
          <p:cNvCxnSpPr>
            <a:stCxn id="3097" idx="0"/>
          </p:cNvCxnSpPr>
          <p:nvPr/>
        </p:nvCxnSpPr>
        <p:spPr>
          <a:xfrm rot="10800000">
            <a:off x="275220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097" name="Google Shape;3097;p53"/>
          <p:cNvSpPr/>
          <p:nvPr/>
        </p:nvSpPr>
        <p:spPr>
          <a:xfrm>
            <a:off x="262080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3"/>
          <p:cNvSpPr txBox="1"/>
          <p:nvPr/>
        </p:nvSpPr>
        <p:spPr>
          <a:xfrm>
            <a:off x="251460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099" name="Google Shape;3099;p53"/>
          <p:cNvCxnSpPr>
            <a:stCxn id="3100" idx="0"/>
          </p:cNvCxnSpPr>
          <p:nvPr/>
        </p:nvCxnSpPr>
        <p:spPr>
          <a:xfrm rot="10800000">
            <a:off x="3229650"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0" name="Google Shape;3100;p53"/>
          <p:cNvSpPr/>
          <p:nvPr/>
        </p:nvSpPr>
        <p:spPr>
          <a:xfrm>
            <a:off x="3098250"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3"/>
          <p:cNvSpPr txBox="1"/>
          <p:nvPr/>
        </p:nvSpPr>
        <p:spPr>
          <a:xfrm>
            <a:off x="2992050"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2" name="Google Shape;3102;p53"/>
          <p:cNvCxnSpPr>
            <a:stCxn id="3103" idx="0"/>
          </p:cNvCxnSpPr>
          <p:nvPr/>
        </p:nvCxnSpPr>
        <p:spPr>
          <a:xfrm rot="10800000">
            <a:off x="370837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3" name="Google Shape;3103;p53"/>
          <p:cNvSpPr/>
          <p:nvPr/>
        </p:nvSpPr>
        <p:spPr>
          <a:xfrm>
            <a:off x="357697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3"/>
          <p:cNvSpPr txBox="1"/>
          <p:nvPr/>
        </p:nvSpPr>
        <p:spPr>
          <a:xfrm>
            <a:off x="347077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5" name="Google Shape;3105;p53"/>
          <p:cNvCxnSpPr>
            <a:stCxn id="3106" idx="0"/>
          </p:cNvCxnSpPr>
          <p:nvPr/>
        </p:nvCxnSpPr>
        <p:spPr>
          <a:xfrm rot="10800000">
            <a:off x="4185825" y="2965075"/>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6" name="Google Shape;3106;p53"/>
          <p:cNvSpPr/>
          <p:nvPr/>
        </p:nvSpPr>
        <p:spPr>
          <a:xfrm>
            <a:off x="4054425" y="3380875"/>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3"/>
          <p:cNvSpPr txBox="1"/>
          <p:nvPr/>
        </p:nvSpPr>
        <p:spPr>
          <a:xfrm>
            <a:off x="3948225" y="35816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08" name="Google Shape;3108;p53"/>
          <p:cNvCxnSpPr>
            <a:stCxn id="3109" idx="0"/>
          </p:cNvCxnSpPr>
          <p:nvPr/>
        </p:nvCxnSpPr>
        <p:spPr>
          <a:xfrm rot="10800000">
            <a:off x="466455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09" name="Google Shape;3109;p53"/>
          <p:cNvSpPr/>
          <p:nvPr/>
        </p:nvSpPr>
        <p:spPr>
          <a:xfrm>
            <a:off x="453315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3"/>
          <p:cNvSpPr txBox="1"/>
          <p:nvPr/>
        </p:nvSpPr>
        <p:spPr>
          <a:xfrm>
            <a:off x="442695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1" name="Google Shape;3111;p53"/>
          <p:cNvCxnSpPr>
            <a:stCxn id="3112" idx="0"/>
          </p:cNvCxnSpPr>
          <p:nvPr/>
        </p:nvCxnSpPr>
        <p:spPr>
          <a:xfrm rot="10800000">
            <a:off x="5142000"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2" name="Google Shape;3112;p53"/>
          <p:cNvSpPr/>
          <p:nvPr/>
        </p:nvSpPr>
        <p:spPr>
          <a:xfrm>
            <a:off x="5010600"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3"/>
          <p:cNvSpPr txBox="1"/>
          <p:nvPr/>
        </p:nvSpPr>
        <p:spPr>
          <a:xfrm>
            <a:off x="4904400"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4" name="Google Shape;3114;p53"/>
          <p:cNvCxnSpPr>
            <a:stCxn id="3115" idx="0"/>
          </p:cNvCxnSpPr>
          <p:nvPr/>
        </p:nvCxnSpPr>
        <p:spPr>
          <a:xfrm rot="10800000">
            <a:off x="562072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5" name="Google Shape;3115;p53"/>
          <p:cNvSpPr/>
          <p:nvPr/>
        </p:nvSpPr>
        <p:spPr>
          <a:xfrm>
            <a:off x="548932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3"/>
          <p:cNvSpPr txBox="1"/>
          <p:nvPr/>
        </p:nvSpPr>
        <p:spPr>
          <a:xfrm>
            <a:off x="538312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3117" name="Google Shape;3117;p53"/>
          <p:cNvCxnSpPr>
            <a:stCxn id="3118" idx="0"/>
          </p:cNvCxnSpPr>
          <p:nvPr/>
        </p:nvCxnSpPr>
        <p:spPr>
          <a:xfrm rot="10800000">
            <a:off x="6098175" y="2966550"/>
            <a:ext cx="0" cy="415800"/>
          </a:xfrm>
          <a:prstGeom prst="straightConnector1">
            <a:avLst/>
          </a:prstGeom>
          <a:noFill/>
          <a:ln w="19050" cap="flat" cmpd="sng">
            <a:solidFill>
              <a:srgbClr val="000000"/>
            </a:solidFill>
            <a:prstDash val="solid"/>
            <a:round/>
            <a:headEnd type="none" w="med" len="med"/>
            <a:tailEnd type="triangle" w="med" len="med"/>
          </a:ln>
        </p:spPr>
      </p:cxnSp>
      <p:sp>
        <p:nvSpPr>
          <p:cNvPr id="3118" name="Google Shape;3118;p53"/>
          <p:cNvSpPr/>
          <p:nvPr/>
        </p:nvSpPr>
        <p:spPr>
          <a:xfrm>
            <a:off x="5966775" y="3382350"/>
            <a:ext cx="262800" cy="8142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3"/>
          <p:cNvSpPr txBox="1"/>
          <p:nvPr/>
        </p:nvSpPr>
        <p:spPr>
          <a:xfrm>
            <a:off x="5860575" y="3583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23"/>
        <p:cNvGrpSpPr/>
        <p:nvPr/>
      </p:nvGrpSpPr>
      <p:grpSpPr>
        <a:xfrm>
          <a:off x="0" y="0"/>
          <a:ext cx="0" cy="0"/>
          <a:chOff x="0" y="0"/>
          <a:chExt cx="0" cy="0"/>
        </a:xfrm>
      </p:grpSpPr>
      <p:sp>
        <p:nvSpPr>
          <p:cNvPr id="3124" name="Google Shape;3124;p54"/>
          <p:cNvSpPr/>
          <p:nvPr/>
        </p:nvSpPr>
        <p:spPr>
          <a:xfrm>
            <a:off x="1664625"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25" name="Google Shape;3125;p54"/>
          <p:cNvSpPr/>
          <p:nvPr/>
        </p:nvSpPr>
        <p:spPr>
          <a:xfrm>
            <a:off x="214207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26" name="Google Shape;3126;p54"/>
          <p:cNvCxnSpPr>
            <a:stCxn id="3124" idx="3"/>
            <a:endCxn id="3125" idx="1"/>
          </p:cNvCxnSpPr>
          <p:nvPr/>
        </p:nvCxnSpPr>
        <p:spPr>
          <a:xfrm>
            <a:off x="1927425" y="27321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27" name="Google Shape;3127;p54"/>
          <p:cNvSpPr/>
          <p:nvPr/>
        </p:nvSpPr>
        <p:spPr>
          <a:xfrm>
            <a:off x="2619530"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28" name="Google Shape;3128;p54"/>
          <p:cNvSpPr/>
          <p:nvPr/>
        </p:nvSpPr>
        <p:spPr>
          <a:xfrm>
            <a:off x="3099556"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29" name="Google Shape;3129;p54"/>
          <p:cNvCxnSpPr>
            <a:stCxn id="3127" idx="3"/>
            <a:endCxn id="3128" idx="1"/>
          </p:cNvCxnSpPr>
          <p:nvPr/>
        </p:nvCxnSpPr>
        <p:spPr>
          <a:xfrm>
            <a:off x="2882330" y="27322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130" name="Google Shape;3130;p54"/>
          <p:cNvCxnSpPr>
            <a:stCxn id="3125" idx="3"/>
            <a:endCxn id="3127" idx="1"/>
          </p:cNvCxnSpPr>
          <p:nvPr/>
        </p:nvCxnSpPr>
        <p:spPr>
          <a:xfrm>
            <a:off x="2404876" y="27322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131" name="Google Shape;3131;p54"/>
          <p:cNvSpPr/>
          <p:nvPr/>
        </p:nvSpPr>
        <p:spPr>
          <a:xfrm>
            <a:off x="3573895"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32" name="Google Shape;3132;p54"/>
          <p:cNvCxnSpPr>
            <a:stCxn id="3128" idx="3"/>
            <a:endCxn id="3131" idx="1"/>
          </p:cNvCxnSpPr>
          <p:nvPr/>
        </p:nvCxnSpPr>
        <p:spPr>
          <a:xfrm>
            <a:off x="3362356" y="27322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33" name="Google Shape;3133;p54"/>
          <p:cNvSpPr/>
          <p:nvPr/>
        </p:nvSpPr>
        <p:spPr>
          <a:xfrm>
            <a:off x="4048224" y="2499320"/>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34" name="Google Shape;3134;p54"/>
          <p:cNvSpPr/>
          <p:nvPr/>
        </p:nvSpPr>
        <p:spPr>
          <a:xfrm>
            <a:off x="4522538" y="2499245"/>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35" name="Google Shape;3135;p54"/>
          <p:cNvCxnSpPr>
            <a:stCxn id="3133" idx="3"/>
            <a:endCxn id="3134" idx="1"/>
          </p:cNvCxnSpPr>
          <p:nvPr/>
        </p:nvCxnSpPr>
        <p:spPr>
          <a:xfrm>
            <a:off x="4311024"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6" name="Google Shape;3136;p54"/>
          <p:cNvCxnSpPr>
            <a:stCxn id="3131" idx="3"/>
            <a:endCxn id="3133" idx="1"/>
          </p:cNvCxnSpPr>
          <p:nvPr/>
        </p:nvCxnSpPr>
        <p:spPr>
          <a:xfrm>
            <a:off x="3836695" y="27322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37" name="Google Shape;3137;p54"/>
          <p:cNvCxnSpPr/>
          <p:nvPr/>
        </p:nvCxnSpPr>
        <p:spPr>
          <a:xfrm rot="10800000">
            <a:off x="60767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38" name="Google Shape;3138;p54"/>
          <p:cNvCxnSpPr>
            <a:stCxn id="3139" idx="0"/>
            <a:endCxn id="3124" idx="2"/>
          </p:cNvCxnSpPr>
          <p:nvPr/>
        </p:nvCxnSpPr>
        <p:spPr>
          <a:xfrm rot="10800000">
            <a:off x="1796013" y="29650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139" name="Google Shape;3139;p54"/>
          <p:cNvSpPr/>
          <p:nvPr/>
        </p:nvSpPr>
        <p:spPr>
          <a:xfrm>
            <a:off x="1664613"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0" name="Google Shape;3140;p54"/>
          <p:cNvCxnSpPr>
            <a:stCxn id="3141" idx="0"/>
            <a:endCxn id="3125" idx="2"/>
          </p:cNvCxnSpPr>
          <p:nvPr/>
        </p:nvCxnSpPr>
        <p:spPr>
          <a:xfrm rot="10800000">
            <a:off x="2273338" y="29652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141" name="Google Shape;3141;p54"/>
          <p:cNvSpPr/>
          <p:nvPr/>
        </p:nvSpPr>
        <p:spPr>
          <a:xfrm>
            <a:off x="21428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2" name="Google Shape;3142;p54"/>
          <p:cNvCxnSpPr>
            <a:stCxn id="3143" idx="0"/>
            <a:endCxn id="3127" idx="2"/>
          </p:cNvCxnSpPr>
          <p:nvPr/>
        </p:nvCxnSpPr>
        <p:spPr>
          <a:xfrm rot="10800000">
            <a:off x="2750875" y="29652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143" name="Google Shape;3143;p54"/>
          <p:cNvSpPr/>
          <p:nvPr/>
        </p:nvSpPr>
        <p:spPr>
          <a:xfrm>
            <a:off x="261977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4" name="Google Shape;3144;p54"/>
          <p:cNvCxnSpPr>
            <a:stCxn id="3145" idx="0"/>
            <a:endCxn id="3128" idx="2"/>
          </p:cNvCxnSpPr>
          <p:nvPr/>
        </p:nvCxnSpPr>
        <p:spPr>
          <a:xfrm rot="10800000">
            <a:off x="3231038" y="29652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145" name="Google Shape;3145;p54"/>
          <p:cNvSpPr/>
          <p:nvPr/>
        </p:nvSpPr>
        <p:spPr>
          <a:xfrm>
            <a:off x="3101138"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6" name="Google Shape;3146;p54"/>
          <p:cNvCxnSpPr>
            <a:stCxn id="3147" idx="0"/>
            <a:endCxn id="3131" idx="2"/>
          </p:cNvCxnSpPr>
          <p:nvPr/>
        </p:nvCxnSpPr>
        <p:spPr>
          <a:xfrm rot="10800000" flipH="1">
            <a:off x="3702463" y="29652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147" name="Google Shape;3147;p54"/>
          <p:cNvSpPr/>
          <p:nvPr/>
        </p:nvSpPr>
        <p:spPr>
          <a:xfrm>
            <a:off x="3571063"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8" name="Google Shape;3148;p54"/>
          <p:cNvCxnSpPr>
            <a:stCxn id="3149" idx="0"/>
            <a:endCxn id="3133" idx="2"/>
          </p:cNvCxnSpPr>
          <p:nvPr/>
        </p:nvCxnSpPr>
        <p:spPr>
          <a:xfrm rot="10800000">
            <a:off x="4179725" y="29652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49" name="Google Shape;3149;p54"/>
          <p:cNvSpPr/>
          <p:nvPr/>
        </p:nvSpPr>
        <p:spPr>
          <a:xfrm>
            <a:off x="4051325" y="374852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0" name="Google Shape;3150;p54"/>
          <p:cNvCxnSpPr>
            <a:stCxn id="3151" idx="0"/>
            <a:endCxn id="3134" idx="2"/>
          </p:cNvCxnSpPr>
          <p:nvPr/>
        </p:nvCxnSpPr>
        <p:spPr>
          <a:xfrm rot="10800000">
            <a:off x="4654075" y="29650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151" name="Google Shape;3151;p54"/>
          <p:cNvSpPr/>
          <p:nvPr/>
        </p:nvSpPr>
        <p:spPr>
          <a:xfrm>
            <a:off x="4525675" y="3748376"/>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4"/>
          <p:cNvSpPr txBox="1"/>
          <p:nvPr/>
        </p:nvSpPr>
        <p:spPr>
          <a:xfrm>
            <a:off x="20366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3" name="Google Shape;3153;p54"/>
          <p:cNvSpPr txBox="1"/>
          <p:nvPr/>
        </p:nvSpPr>
        <p:spPr>
          <a:xfrm>
            <a:off x="15586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4" name="Google Shape;3154;p54"/>
          <p:cNvSpPr txBox="1"/>
          <p:nvPr/>
        </p:nvSpPr>
        <p:spPr>
          <a:xfrm>
            <a:off x="29892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5" name="Google Shape;3155;p54"/>
          <p:cNvSpPr txBox="1"/>
          <p:nvPr/>
        </p:nvSpPr>
        <p:spPr>
          <a:xfrm>
            <a:off x="25157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6" name="Google Shape;3156;p54"/>
          <p:cNvSpPr txBox="1"/>
          <p:nvPr/>
        </p:nvSpPr>
        <p:spPr>
          <a:xfrm>
            <a:off x="347002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7" name="Google Shape;3157;p54"/>
          <p:cNvSpPr txBox="1"/>
          <p:nvPr/>
        </p:nvSpPr>
        <p:spPr>
          <a:xfrm>
            <a:off x="3942175"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8" name="Google Shape;3158;p54"/>
          <p:cNvSpPr txBox="1"/>
          <p:nvPr/>
        </p:nvSpPr>
        <p:spPr>
          <a:xfrm>
            <a:off x="4417250" y="38605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59" name="Google Shape;3159;p54"/>
          <p:cNvSpPr/>
          <p:nvPr/>
        </p:nvSpPr>
        <p:spPr>
          <a:xfrm>
            <a:off x="1665663" y="1858425"/>
            <a:ext cx="5919600" cy="318900"/>
          </a:xfrm>
          <a:prstGeom prst="rect">
            <a:avLst/>
          </a:prstGeom>
          <a:solidFill>
            <a:srgbClr val="FFD966"/>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160" name="Google Shape;3160;p54"/>
          <p:cNvSpPr/>
          <p:nvPr/>
        </p:nvSpPr>
        <p:spPr>
          <a:xfrm>
            <a:off x="1664613" y="1394050"/>
            <a:ext cx="5919600" cy="318900"/>
          </a:xfrm>
          <a:prstGeom prst="rect">
            <a:avLst/>
          </a:prstGeom>
          <a:solidFill>
            <a:srgbClr val="EE787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161" name="Google Shape;3161;p54"/>
          <p:cNvSpPr/>
          <p:nvPr/>
        </p:nvSpPr>
        <p:spPr>
          <a:xfrm>
            <a:off x="4996870"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62" name="Google Shape;3162;p54"/>
          <p:cNvCxnSpPr>
            <a:endCxn id="3161" idx="1"/>
          </p:cNvCxnSpPr>
          <p:nvPr/>
        </p:nvCxnSpPr>
        <p:spPr>
          <a:xfrm>
            <a:off x="4785370" y="27322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163" name="Google Shape;3163;p54"/>
          <p:cNvSpPr/>
          <p:nvPr/>
        </p:nvSpPr>
        <p:spPr>
          <a:xfrm>
            <a:off x="5471199" y="2499283"/>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164" name="Google Shape;3164;p54"/>
          <p:cNvSpPr/>
          <p:nvPr/>
        </p:nvSpPr>
        <p:spPr>
          <a:xfrm>
            <a:off x="5945513" y="2499208"/>
            <a:ext cx="262800" cy="465900"/>
          </a:xfrm>
          <a:prstGeom prst="rect">
            <a:avLst/>
          </a:prstGeom>
          <a:solidFill>
            <a:srgbClr val="FCFC7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165" name="Google Shape;3165;p54"/>
          <p:cNvCxnSpPr>
            <a:stCxn id="3163" idx="3"/>
            <a:endCxn id="3164" idx="1"/>
          </p:cNvCxnSpPr>
          <p:nvPr/>
        </p:nvCxnSpPr>
        <p:spPr>
          <a:xfrm>
            <a:off x="5733999"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6" name="Google Shape;3166;p54"/>
          <p:cNvCxnSpPr>
            <a:stCxn id="3161" idx="3"/>
            <a:endCxn id="3163" idx="1"/>
          </p:cNvCxnSpPr>
          <p:nvPr/>
        </p:nvCxnSpPr>
        <p:spPr>
          <a:xfrm>
            <a:off x="5259670" y="27322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167" name="Google Shape;3167;p54"/>
          <p:cNvCxnSpPr>
            <a:stCxn id="3168" idx="0"/>
            <a:endCxn id="3161" idx="2"/>
          </p:cNvCxnSpPr>
          <p:nvPr/>
        </p:nvCxnSpPr>
        <p:spPr>
          <a:xfrm rot="10800000" flipH="1">
            <a:off x="5126950" y="29651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68" name="Google Shape;3168;p54"/>
          <p:cNvSpPr/>
          <p:nvPr/>
        </p:nvSpPr>
        <p:spPr>
          <a:xfrm>
            <a:off x="4995550"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69" name="Google Shape;3169;p54"/>
          <p:cNvCxnSpPr>
            <a:stCxn id="3170" idx="0"/>
            <a:endCxn id="3163" idx="2"/>
          </p:cNvCxnSpPr>
          <p:nvPr/>
        </p:nvCxnSpPr>
        <p:spPr>
          <a:xfrm rot="10800000">
            <a:off x="5602713" y="29651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170" name="Google Shape;3170;p54"/>
          <p:cNvSpPr/>
          <p:nvPr/>
        </p:nvSpPr>
        <p:spPr>
          <a:xfrm>
            <a:off x="5475813" y="374841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1" name="Google Shape;3171;p54"/>
          <p:cNvCxnSpPr>
            <a:stCxn id="3172" idx="0"/>
            <a:endCxn id="3164" idx="2"/>
          </p:cNvCxnSpPr>
          <p:nvPr/>
        </p:nvCxnSpPr>
        <p:spPr>
          <a:xfrm rot="10800000" flipH="1">
            <a:off x="6075650" y="29649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172" name="Google Shape;3172;p54"/>
          <p:cNvSpPr/>
          <p:nvPr/>
        </p:nvSpPr>
        <p:spPr>
          <a:xfrm>
            <a:off x="5944250" y="3748263"/>
            <a:ext cx="262800" cy="636600"/>
          </a:xfrm>
          <a:prstGeom prst="rect">
            <a:avLst/>
          </a:prstGeom>
          <a:solidFill>
            <a:srgbClr val="69C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txBox="1"/>
          <p:nvPr/>
        </p:nvSpPr>
        <p:spPr>
          <a:xfrm>
            <a:off x="489453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4" name="Google Shape;3174;p54"/>
          <p:cNvSpPr txBox="1"/>
          <p:nvPr/>
        </p:nvSpPr>
        <p:spPr>
          <a:xfrm>
            <a:off x="5363713"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5" name="Google Shape;3175;p54"/>
          <p:cNvSpPr txBox="1"/>
          <p:nvPr/>
        </p:nvSpPr>
        <p:spPr>
          <a:xfrm>
            <a:off x="5844688" y="38603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176" name="Google Shape;3176;p54"/>
          <p:cNvSpPr/>
          <p:nvPr/>
        </p:nvSpPr>
        <p:spPr>
          <a:xfrm>
            <a:off x="6682663" y="2572825"/>
            <a:ext cx="902700" cy="318900"/>
          </a:xfrm>
          <a:prstGeom prst="rect">
            <a:avLst/>
          </a:prstGeom>
          <a:solidFill>
            <a:srgbClr val="A7F36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177" name="Google Shape;3177;p54"/>
          <p:cNvCxnSpPr/>
          <p:nvPr/>
        </p:nvCxnSpPr>
        <p:spPr>
          <a:xfrm rot="10800000" flipH="1">
            <a:off x="1798488" y="28991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178" name="Google Shape;3178;p54"/>
          <p:cNvCxnSpPr/>
          <p:nvPr/>
        </p:nvCxnSpPr>
        <p:spPr>
          <a:xfrm rot="10800000" flipH="1">
            <a:off x="2273338" y="28991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79" name="Google Shape;3179;p54"/>
          <p:cNvCxnSpPr/>
          <p:nvPr/>
        </p:nvCxnSpPr>
        <p:spPr>
          <a:xfrm rot="10800000" flipH="1">
            <a:off x="2750963" y="28990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0" name="Google Shape;3180;p54"/>
          <p:cNvCxnSpPr/>
          <p:nvPr/>
        </p:nvCxnSpPr>
        <p:spPr>
          <a:xfrm rot="10800000" flipH="1">
            <a:off x="3236388" y="28989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1" name="Google Shape;3181;p54"/>
          <p:cNvCxnSpPr/>
          <p:nvPr/>
        </p:nvCxnSpPr>
        <p:spPr>
          <a:xfrm rot="10800000" flipH="1">
            <a:off x="3710738" y="28991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182" name="Google Shape;3182;p54"/>
          <p:cNvCxnSpPr/>
          <p:nvPr/>
        </p:nvCxnSpPr>
        <p:spPr>
          <a:xfrm rot="10800000" flipH="1">
            <a:off x="4175088" y="28976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3" name="Google Shape;3183;p54"/>
          <p:cNvCxnSpPr/>
          <p:nvPr/>
        </p:nvCxnSpPr>
        <p:spPr>
          <a:xfrm rot="10800000" flipH="1">
            <a:off x="4660588" y="28975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184" name="Google Shape;3184;p54"/>
          <p:cNvCxnSpPr/>
          <p:nvPr/>
        </p:nvCxnSpPr>
        <p:spPr>
          <a:xfrm rot="10800000" flipH="1">
            <a:off x="5133238" y="28976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185" name="Google Shape;3185;p54"/>
          <p:cNvCxnSpPr/>
          <p:nvPr/>
        </p:nvCxnSpPr>
        <p:spPr>
          <a:xfrm rot="10800000" flipH="1">
            <a:off x="5597938" y="28976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186" name="Google Shape;3186;p54"/>
          <p:cNvCxnSpPr/>
          <p:nvPr/>
        </p:nvCxnSpPr>
        <p:spPr>
          <a:xfrm rot="10800000" flipH="1">
            <a:off x="6075538" y="28976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187" name="Google Shape;3187;p54"/>
          <p:cNvCxnSpPr/>
          <p:nvPr/>
        </p:nvCxnSpPr>
        <p:spPr>
          <a:xfrm rot="10800000" flipH="1">
            <a:off x="7134024" y="2185820"/>
            <a:ext cx="1500" cy="387000"/>
          </a:xfrm>
          <a:prstGeom prst="straightConnector1">
            <a:avLst/>
          </a:prstGeom>
          <a:noFill/>
          <a:ln w="19050" cap="flat" cmpd="sng">
            <a:solidFill>
              <a:srgbClr val="000000"/>
            </a:solidFill>
            <a:prstDash val="solid"/>
            <a:round/>
            <a:headEnd type="none" w="med" len="med"/>
            <a:tailEnd type="triangle" w="med" len="med"/>
          </a:ln>
        </p:spPr>
      </p:cxnSp>
      <p:cxnSp>
        <p:nvCxnSpPr>
          <p:cNvPr id="3188" name="Google Shape;3188;p54"/>
          <p:cNvCxnSpPr/>
          <p:nvPr/>
        </p:nvCxnSpPr>
        <p:spPr>
          <a:xfrm rot="10800000">
            <a:off x="5607224" y="218887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89" name="Google Shape;3189;p54"/>
          <p:cNvCxnSpPr>
            <a:stCxn id="3161" idx="0"/>
          </p:cNvCxnSpPr>
          <p:nvPr/>
        </p:nvCxnSpPr>
        <p:spPr>
          <a:xfrm rot="10800000">
            <a:off x="5126770" y="2177383"/>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190" name="Google Shape;3190;p54"/>
          <p:cNvCxnSpPr>
            <a:stCxn id="3134" idx="0"/>
          </p:cNvCxnSpPr>
          <p:nvPr/>
        </p:nvCxnSpPr>
        <p:spPr>
          <a:xfrm rot="10800000">
            <a:off x="4647638" y="2185745"/>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1" name="Google Shape;3191;p54"/>
          <p:cNvCxnSpPr/>
          <p:nvPr/>
        </p:nvCxnSpPr>
        <p:spPr>
          <a:xfrm rot="10800000">
            <a:off x="4179624"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2" name="Google Shape;3192;p54"/>
          <p:cNvCxnSpPr/>
          <p:nvPr/>
        </p:nvCxnSpPr>
        <p:spPr>
          <a:xfrm rot="10800000">
            <a:off x="3221599" y="21802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3" name="Google Shape;3193;p54"/>
          <p:cNvCxnSpPr/>
          <p:nvPr/>
        </p:nvCxnSpPr>
        <p:spPr>
          <a:xfrm rot="10800000">
            <a:off x="3711599" y="21860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194" name="Google Shape;3194;p54"/>
          <p:cNvCxnSpPr>
            <a:stCxn id="3127" idx="0"/>
          </p:cNvCxnSpPr>
          <p:nvPr/>
        </p:nvCxnSpPr>
        <p:spPr>
          <a:xfrm rot="10800000">
            <a:off x="2748230" y="218582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5" name="Google Shape;3195;p54"/>
          <p:cNvCxnSpPr/>
          <p:nvPr/>
        </p:nvCxnSpPr>
        <p:spPr>
          <a:xfrm rot="10800000">
            <a:off x="2274855" y="2181570"/>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196" name="Google Shape;3196;p54"/>
          <p:cNvCxnSpPr/>
          <p:nvPr/>
        </p:nvCxnSpPr>
        <p:spPr>
          <a:xfrm rot="10800000">
            <a:off x="1801480" y="2182808"/>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p55"/>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02" name="Google Shape;3202;p55"/>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3" name="Google Shape;3203;p55"/>
          <p:cNvCxnSpPr>
            <a:stCxn id="3201" idx="3"/>
            <a:endCxn id="3202"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4" name="Google Shape;3204;p55"/>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05" name="Google Shape;3205;p55"/>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6" name="Google Shape;3206;p55"/>
          <p:cNvCxnSpPr>
            <a:stCxn id="3204" idx="3"/>
            <a:endCxn id="3205"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07" name="Google Shape;3207;p55"/>
          <p:cNvCxnSpPr>
            <a:stCxn id="3202" idx="3"/>
            <a:endCxn id="3204"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08" name="Google Shape;3208;p55"/>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09" name="Google Shape;3209;p55"/>
          <p:cNvCxnSpPr>
            <a:stCxn id="3205" idx="3"/>
            <a:endCxn id="3208"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10" name="Google Shape;3210;p55"/>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11" name="Google Shape;3211;p55"/>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12" name="Google Shape;3212;p55"/>
          <p:cNvCxnSpPr>
            <a:stCxn id="3210" idx="3"/>
            <a:endCxn id="3211"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3" name="Google Shape;3213;p55"/>
          <p:cNvCxnSpPr>
            <a:stCxn id="3208" idx="3"/>
            <a:endCxn id="3210"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14" name="Google Shape;3214;p55"/>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15" name="Google Shape;3215;p55"/>
          <p:cNvCxnSpPr>
            <a:stCxn id="3216" idx="0"/>
            <a:endCxn id="3201"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216" name="Google Shape;3216;p55"/>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7" name="Google Shape;3217;p55"/>
          <p:cNvCxnSpPr>
            <a:stCxn id="3218" idx="0"/>
            <a:endCxn id="3202"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218" name="Google Shape;3218;p55"/>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9" name="Google Shape;3219;p55"/>
          <p:cNvCxnSpPr>
            <a:stCxn id="3220" idx="0"/>
            <a:endCxn id="3204"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220" name="Google Shape;3220;p55"/>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1" name="Google Shape;3221;p55"/>
          <p:cNvCxnSpPr>
            <a:stCxn id="3222" idx="0"/>
            <a:endCxn id="3205"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222" name="Google Shape;3222;p55"/>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3" name="Google Shape;3223;p55"/>
          <p:cNvCxnSpPr>
            <a:stCxn id="3224" idx="0"/>
            <a:endCxn id="3208"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224" name="Google Shape;3224;p55"/>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5" name="Google Shape;3225;p55"/>
          <p:cNvCxnSpPr>
            <a:stCxn id="3226" idx="0"/>
            <a:endCxn id="3210"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6" name="Google Shape;3226;p55"/>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7" name="Google Shape;3227;p55"/>
          <p:cNvCxnSpPr>
            <a:stCxn id="3228" idx="0"/>
            <a:endCxn id="3211"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228" name="Google Shape;3228;p55"/>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0" name="Google Shape;3230;p55"/>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1" name="Google Shape;3231;p55"/>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2" name="Google Shape;3232;p55"/>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3" name="Google Shape;3233;p55"/>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4" name="Google Shape;3234;p55"/>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5" name="Google Shape;3235;p55"/>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36" name="Google Shape;3236;p55"/>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237" name="Google Shape;3237;p55"/>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238" name="Google Shape;3238;p55"/>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39" name="Google Shape;3239;p55"/>
          <p:cNvCxnSpPr>
            <a:endCxn id="3238"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40" name="Google Shape;3240;p55"/>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41" name="Google Shape;3241;p55"/>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42" name="Google Shape;3242;p55"/>
          <p:cNvCxnSpPr>
            <a:stCxn id="3240" idx="3"/>
            <a:endCxn id="3241"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3" name="Google Shape;3243;p55"/>
          <p:cNvCxnSpPr>
            <a:stCxn id="3238" idx="3"/>
            <a:endCxn id="3240"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44" name="Google Shape;3244;p55"/>
          <p:cNvCxnSpPr>
            <a:stCxn id="3245" idx="0"/>
            <a:endCxn id="3238"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5" name="Google Shape;3245;p55"/>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6" name="Google Shape;3246;p55"/>
          <p:cNvCxnSpPr>
            <a:stCxn id="3247" idx="0"/>
            <a:endCxn id="3240"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247" name="Google Shape;3247;p55"/>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8" name="Google Shape;3248;p55"/>
          <p:cNvCxnSpPr>
            <a:stCxn id="3249" idx="0"/>
            <a:endCxn id="3241"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249" name="Google Shape;3249;p55"/>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1" name="Google Shape;3251;p55"/>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2" name="Google Shape;3252;p55"/>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253" name="Google Shape;3253;p55"/>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254" name="Google Shape;3254;p55"/>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255" name="Google Shape;3255;p55"/>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6" name="Google Shape;3256;p55"/>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57" name="Google Shape;3257;p55"/>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58" name="Google Shape;3258;p55"/>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259" name="Google Shape;3259;p55"/>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0" name="Google Shape;3260;p55"/>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261" name="Google Shape;3261;p55"/>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262" name="Google Shape;3262;p55"/>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263" name="Google Shape;3263;p55"/>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264" name="Google Shape;3264;p55"/>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265" name="Google Shape;3265;p55"/>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3266" name="Google Shape;3266;p55"/>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67" name="Google Shape;3267;p55"/>
          <p:cNvCxnSpPr>
            <a:stCxn id="3238"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268" name="Google Shape;3268;p55"/>
          <p:cNvCxnSpPr>
            <a:stCxn id="3211"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69" name="Google Shape;3269;p55"/>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0" name="Google Shape;3270;p55"/>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1" name="Google Shape;3271;p55"/>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72" name="Google Shape;3272;p55"/>
          <p:cNvCxnSpPr>
            <a:stCxn id="3204"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3" name="Google Shape;3273;p55"/>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4" name="Google Shape;3274;p55"/>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75" name="Google Shape;3275;p55"/>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276" name="Google Shape;3276;p55"/>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77" name="Google Shape;3277;p55"/>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78" name="Google Shape;3278;p55"/>
          <p:cNvCxnSpPr>
            <a:stCxn id="3276" idx="3"/>
            <a:endCxn id="3277"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79" name="Google Shape;3279;p55"/>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80" name="Google Shape;3280;p55"/>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1" name="Google Shape;3281;p55"/>
          <p:cNvCxnSpPr>
            <a:stCxn id="3279" idx="3"/>
            <a:endCxn id="3280"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282" name="Google Shape;3282;p55"/>
          <p:cNvCxnSpPr>
            <a:stCxn id="3277" idx="3"/>
            <a:endCxn id="3279"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283" name="Google Shape;3283;p55"/>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4" name="Google Shape;3284;p55"/>
          <p:cNvCxnSpPr>
            <a:stCxn id="3280" idx="3"/>
            <a:endCxn id="3283"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85" name="Google Shape;3285;p55"/>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86" name="Google Shape;3286;p55"/>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87" name="Google Shape;3287;p55"/>
          <p:cNvCxnSpPr>
            <a:stCxn id="3285" idx="3"/>
            <a:endCxn id="3286"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8" name="Google Shape;3288;p55"/>
          <p:cNvCxnSpPr>
            <a:stCxn id="3283" idx="3"/>
            <a:endCxn id="3285"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89" name="Google Shape;3289;p55"/>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290" name="Google Shape;3290;p55"/>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91" name="Google Shape;3291;p55"/>
          <p:cNvCxnSpPr>
            <a:endCxn id="3290"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292" name="Google Shape;3292;p55"/>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293" name="Google Shape;3293;p55"/>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294" name="Google Shape;3294;p55"/>
          <p:cNvCxnSpPr>
            <a:stCxn id="3292" idx="3"/>
            <a:endCxn id="3293"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5" name="Google Shape;3295;p55"/>
          <p:cNvCxnSpPr>
            <a:stCxn id="3290" idx="3"/>
            <a:endCxn id="3292"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296" name="Google Shape;3296;p55"/>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297" name="Google Shape;3297;p55"/>
          <p:cNvCxnSpPr>
            <a:stCxn id="3290"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298" name="Google Shape;3298;p55"/>
          <p:cNvCxnSpPr>
            <a:stCxn id="3286"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299" name="Google Shape;3299;p55"/>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0" name="Google Shape;3300;p55"/>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1" name="Google Shape;3301;p55"/>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02" name="Google Shape;3302;p55"/>
          <p:cNvCxnSpPr>
            <a:stCxn id="3279"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3" name="Google Shape;3303;p55"/>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04" name="Google Shape;3304;p55"/>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8"/>
        <p:cNvGrpSpPr/>
        <p:nvPr/>
      </p:nvGrpSpPr>
      <p:grpSpPr>
        <a:xfrm>
          <a:off x="0" y="0"/>
          <a:ext cx="0" cy="0"/>
          <a:chOff x="0" y="0"/>
          <a:chExt cx="0" cy="0"/>
        </a:xfrm>
      </p:grpSpPr>
      <p:sp>
        <p:nvSpPr>
          <p:cNvPr id="3309" name="Google Shape;3309;p56"/>
          <p:cNvSpPr/>
          <p:nvPr/>
        </p:nvSpPr>
        <p:spPr>
          <a:xfrm>
            <a:off x="1740275"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0" name="Google Shape;3310;p56"/>
          <p:cNvSpPr/>
          <p:nvPr/>
        </p:nvSpPr>
        <p:spPr>
          <a:xfrm>
            <a:off x="221772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1" name="Google Shape;3311;p56"/>
          <p:cNvCxnSpPr>
            <a:stCxn id="3309" idx="3"/>
            <a:endCxn id="3310" idx="1"/>
          </p:cNvCxnSpPr>
          <p:nvPr/>
        </p:nvCxnSpPr>
        <p:spPr>
          <a:xfrm>
            <a:off x="2003075" y="318602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2" name="Google Shape;3312;p56"/>
          <p:cNvSpPr/>
          <p:nvPr/>
        </p:nvSpPr>
        <p:spPr>
          <a:xfrm>
            <a:off x="2695180"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3" name="Google Shape;3313;p56"/>
          <p:cNvSpPr/>
          <p:nvPr/>
        </p:nvSpPr>
        <p:spPr>
          <a:xfrm>
            <a:off x="3175206"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4" name="Google Shape;3314;p56"/>
          <p:cNvCxnSpPr>
            <a:stCxn id="3312" idx="3"/>
            <a:endCxn id="3313" idx="1"/>
          </p:cNvCxnSpPr>
          <p:nvPr/>
        </p:nvCxnSpPr>
        <p:spPr>
          <a:xfrm>
            <a:off x="2957980" y="3186095"/>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15" name="Google Shape;3315;p56"/>
          <p:cNvCxnSpPr>
            <a:stCxn id="3310" idx="3"/>
            <a:endCxn id="3312" idx="1"/>
          </p:cNvCxnSpPr>
          <p:nvPr/>
        </p:nvCxnSpPr>
        <p:spPr>
          <a:xfrm>
            <a:off x="2480526" y="3186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16" name="Google Shape;3316;p56"/>
          <p:cNvSpPr/>
          <p:nvPr/>
        </p:nvSpPr>
        <p:spPr>
          <a:xfrm>
            <a:off x="3649545"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17" name="Google Shape;3317;p56"/>
          <p:cNvCxnSpPr>
            <a:stCxn id="3313" idx="3"/>
            <a:endCxn id="3316" idx="1"/>
          </p:cNvCxnSpPr>
          <p:nvPr/>
        </p:nvCxnSpPr>
        <p:spPr>
          <a:xfrm>
            <a:off x="3438006" y="3186095"/>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18" name="Google Shape;3318;p56"/>
          <p:cNvSpPr/>
          <p:nvPr/>
        </p:nvSpPr>
        <p:spPr>
          <a:xfrm>
            <a:off x="4123874" y="295314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19" name="Google Shape;3319;p56"/>
          <p:cNvSpPr/>
          <p:nvPr/>
        </p:nvSpPr>
        <p:spPr>
          <a:xfrm>
            <a:off x="4598188" y="29530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20" name="Google Shape;3320;p56"/>
          <p:cNvCxnSpPr>
            <a:stCxn id="3318" idx="3"/>
            <a:endCxn id="3319" idx="1"/>
          </p:cNvCxnSpPr>
          <p:nvPr/>
        </p:nvCxnSpPr>
        <p:spPr>
          <a:xfrm>
            <a:off x="4386674"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1" name="Google Shape;3321;p56"/>
          <p:cNvCxnSpPr>
            <a:stCxn id="3316" idx="3"/>
            <a:endCxn id="3318" idx="1"/>
          </p:cNvCxnSpPr>
          <p:nvPr/>
        </p:nvCxnSpPr>
        <p:spPr>
          <a:xfrm>
            <a:off x="3912345" y="3186095"/>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22" name="Google Shape;3322;p56"/>
          <p:cNvCxnSpPr/>
          <p:nvPr/>
        </p:nvCxnSpPr>
        <p:spPr>
          <a:xfrm rot="10800000">
            <a:off x="61524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23" name="Google Shape;3323;p56"/>
          <p:cNvCxnSpPr>
            <a:stCxn id="3324" idx="0"/>
            <a:endCxn id="3309" idx="2"/>
          </p:cNvCxnSpPr>
          <p:nvPr/>
        </p:nvCxnSpPr>
        <p:spPr>
          <a:xfrm rot="10800000">
            <a:off x="1871663" y="3418901"/>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324" name="Google Shape;3324;p56"/>
          <p:cNvSpPr/>
          <p:nvPr/>
        </p:nvSpPr>
        <p:spPr>
          <a:xfrm>
            <a:off x="1740263"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5" name="Google Shape;3325;p56"/>
          <p:cNvCxnSpPr>
            <a:stCxn id="3326" idx="0"/>
            <a:endCxn id="3310" idx="2"/>
          </p:cNvCxnSpPr>
          <p:nvPr/>
        </p:nvCxnSpPr>
        <p:spPr>
          <a:xfrm rot="10800000">
            <a:off x="2348988" y="3419051"/>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326" name="Google Shape;3326;p56"/>
          <p:cNvSpPr/>
          <p:nvPr/>
        </p:nvSpPr>
        <p:spPr>
          <a:xfrm>
            <a:off x="22184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7" name="Google Shape;3327;p56"/>
          <p:cNvCxnSpPr>
            <a:stCxn id="3328" idx="0"/>
            <a:endCxn id="3312" idx="2"/>
          </p:cNvCxnSpPr>
          <p:nvPr/>
        </p:nvCxnSpPr>
        <p:spPr>
          <a:xfrm rot="10800000">
            <a:off x="2826525" y="3419051"/>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328" name="Google Shape;3328;p56"/>
          <p:cNvSpPr/>
          <p:nvPr/>
        </p:nvSpPr>
        <p:spPr>
          <a:xfrm>
            <a:off x="269542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9" name="Google Shape;3329;p56"/>
          <p:cNvCxnSpPr>
            <a:stCxn id="3330" idx="0"/>
            <a:endCxn id="3313" idx="2"/>
          </p:cNvCxnSpPr>
          <p:nvPr/>
        </p:nvCxnSpPr>
        <p:spPr>
          <a:xfrm rot="10800000">
            <a:off x="3306688" y="3419051"/>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330" name="Google Shape;3330;p56"/>
          <p:cNvSpPr/>
          <p:nvPr/>
        </p:nvSpPr>
        <p:spPr>
          <a:xfrm>
            <a:off x="3176788"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1" name="Google Shape;3331;p56"/>
          <p:cNvCxnSpPr>
            <a:stCxn id="3332" idx="0"/>
            <a:endCxn id="3316" idx="2"/>
          </p:cNvCxnSpPr>
          <p:nvPr/>
        </p:nvCxnSpPr>
        <p:spPr>
          <a:xfrm rot="10800000" flipH="1">
            <a:off x="3778113" y="3419051"/>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332" name="Google Shape;3332;p56"/>
          <p:cNvSpPr/>
          <p:nvPr/>
        </p:nvSpPr>
        <p:spPr>
          <a:xfrm>
            <a:off x="3646713"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3" name="Google Shape;3333;p56"/>
          <p:cNvCxnSpPr>
            <a:stCxn id="3334" idx="0"/>
            <a:endCxn id="3318" idx="2"/>
          </p:cNvCxnSpPr>
          <p:nvPr/>
        </p:nvCxnSpPr>
        <p:spPr>
          <a:xfrm rot="10800000">
            <a:off x="4255375" y="341905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4" name="Google Shape;3334;p56"/>
          <p:cNvSpPr/>
          <p:nvPr/>
        </p:nvSpPr>
        <p:spPr>
          <a:xfrm>
            <a:off x="4126975" y="420235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5" name="Google Shape;3335;p56"/>
          <p:cNvCxnSpPr>
            <a:stCxn id="3336" idx="0"/>
            <a:endCxn id="3319" idx="2"/>
          </p:cNvCxnSpPr>
          <p:nvPr/>
        </p:nvCxnSpPr>
        <p:spPr>
          <a:xfrm rot="10800000">
            <a:off x="4729725" y="3418901"/>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336" name="Google Shape;3336;p56"/>
          <p:cNvSpPr/>
          <p:nvPr/>
        </p:nvSpPr>
        <p:spPr>
          <a:xfrm>
            <a:off x="4601325" y="4202201"/>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txBox="1"/>
          <p:nvPr/>
        </p:nvSpPr>
        <p:spPr>
          <a:xfrm>
            <a:off x="21122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38" name="Google Shape;3338;p56"/>
          <p:cNvSpPr txBox="1"/>
          <p:nvPr/>
        </p:nvSpPr>
        <p:spPr>
          <a:xfrm>
            <a:off x="16342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39" name="Google Shape;3339;p56"/>
          <p:cNvSpPr txBox="1"/>
          <p:nvPr/>
        </p:nvSpPr>
        <p:spPr>
          <a:xfrm>
            <a:off x="30648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0" name="Google Shape;3340;p56"/>
          <p:cNvSpPr txBox="1"/>
          <p:nvPr/>
        </p:nvSpPr>
        <p:spPr>
          <a:xfrm>
            <a:off x="25914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1" name="Google Shape;3341;p56"/>
          <p:cNvSpPr txBox="1"/>
          <p:nvPr/>
        </p:nvSpPr>
        <p:spPr>
          <a:xfrm>
            <a:off x="354567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2" name="Google Shape;3342;p56"/>
          <p:cNvSpPr txBox="1"/>
          <p:nvPr/>
        </p:nvSpPr>
        <p:spPr>
          <a:xfrm>
            <a:off x="4017825"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3" name="Google Shape;3343;p56"/>
          <p:cNvSpPr txBox="1"/>
          <p:nvPr/>
        </p:nvSpPr>
        <p:spPr>
          <a:xfrm>
            <a:off x="4492900" y="43143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44" name="Google Shape;3344;p56"/>
          <p:cNvSpPr/>
          <p:nvPr/>
        </p:nvSpPr>
        <p:spPr>
          <a:xfrm>
            <a:off x="1753838" y="894525"/>
            <a:ext cx="59196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345" name="Google Shape;3345;p56"/>
          <p:cNvSpPr/>
          <p:nvPr/>
        </p:nvSpPr>
        <p:spPr>
          <a:xfrm>
            <a:off x="1752788" y="430150"/>
            <a:ext cx="59196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346" name="Google Shape;3346;p56"/>
          <p:cNvSpPr/>
          <p:nvPr/>
        </p:nvSpPr>
        <p:spPr>
          <a:xfrm>
            <a:off x="5072520"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47" name="Google Shape;3347;p56"/>
          <p:cNvCxnSpPr>
            <a:endCxn id="3346" idx="1"/>
          </p:cNvCxnSpPr>
          <p:nvPr/>
        </p:nvCxnSpPr>
        <p:spPr>
          <a:xfrm>
            <a:off x="4861020" y="31860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48" name="Google Shape;3348;p56"/>
          <p:cNvSpPr/>
          <p:nvPr/>
        </p:nvSpPr>
        <p:spPr>
          <a:xfrm>
            <a:off x="5546849" y="29531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49" name="Google Shape;3349;p56"/>
          <p:cNvSpPr/>
          <p:nvPr/>
        </p:nvSpPr>
        <p:spPr>
          <a:xfrm>
            <a:off x="6021163" y="29530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50" name="Google Shape;3350;p56"/>
          <p:cNvCxnSpPr>
            <a:stCxn id="3348" idx="3"/>
            <a:endCxn id="3349" idx="1"/>
          </p:cNvCxnSpPr>
          <p:nvPr/>
        </p:nvCxnSpPr>
        <p:spPr>
          <a:xfrm>
            <a:off x="5809649"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1" name="Google Shape;3351;p56"/>
          <p:cNvCxnSpPr>
            <a:stCxn id="3346" idx="3"/>
            <a:endCxn id="3348" idx="1"/>
          </p:cNvCxnSpPr>
          <p:nvPr/>
        </p:nvCxnSpPr>
        <p:spPr>
          <a:xfrm>
            <a:off x="5335320" y="31860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52" name="Google Shape;3352;p56"/>
          <p:cNvCxnSpPr>
            <a:stCxn id="3353" idx="0"/>
            <a:endCxn id="3346" idx="2"/>
          </p:cNvCxnSpPr>
          <p:nvPr/>
        </p:nvCxnSpPr>
        <p:spPr>
          <a:xfrm rot="10800000" flipH="1">
            <a:off x="5202600" y="341893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3" name="Google Shape;3353;p56"/>
          <p:cNvSpPr/>
          <p:nvPr/>
        </p:nvSpPr>
        <p:spPr>
          <a:xfrm>
            <a:off x="5071200"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4" name="Google Shape;3354;p56"/>
          <p:cNvCxnSpPr>
            <a:stCxn id="3355" idx="0"/>
            <a:endCxn id="3348" idx="2"/>
          </p:cNvCxnSpPr>
          <p:nvPr/>
        </p:nvCxnSpPr>
        <p:spPr>
          <a:xfrm rot="10800000">
            <a:off x="5678363" y="3418938"/>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355" name="Google Shape;3355;p56"/>
          <p:cNvSpPr/>
          <p:nvPr/>
        </p:nvSpPr>
        <p:spPr>
          <a:xfrm>
            <a:off x="5551463" y="420223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6" name="Google Shape;3356;p56"/>
          <p:cNvCxnSpPr>
            <a:stCxn id="3357" idx="0"/>
            <a:endCxn id="3349" idx="2"/>
          </p:cNvCxnSpPr>
          <p:nvPr/>
        </p:nvCxnSpPr>
        <p:spPr>
          <a:xfrm rot="10800000" flipH="1">
            <a:off x="6151300" y="3418788"/>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357" name="Google Shape;3357;p56"/>
          <p:cNvSpPr/>
          <p:nvPr/>
        </p:nvSpPr>
        <p:spPr>
          <a:xfrm>
            <a:off x="6019900" y="4202088"/>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txBox="1"/>
          <p:nvPr/>
        </p:nvSpPr>
        <p:spPr>
          <a:xfrm>
            <a:off x="497018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59" name="Google Shape;3359;p56"/>
          <p:cNvSpPr txBox="1"/>
          <p:nvPr/>
        </p:nvSpPr>
        <p:spPr>
          <a:xfrm>
            <a:off x="5439363"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60" name="Google Shape;3360;p56"/>
          <p:cNvSpPr txBox="1"/>
          <p:nvPr/>
        </p:nvSpPr>
        <p:spPr>
          <a:xfrm>
            <a:off x="5920338" y="43141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361" name="Google Shape;3361;p56"/>
          <p:cNvSpPr/>
          <p:nvPr/>
        </p:nvSpPr>
        <p:spPr>
          <a:xfrm>
            <a:off x="6758313" y="3026650"/>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362" name="Google Shape;3362;p56"/>
          <p:cNvCxnSpPr/>
          <p:nvPr/>
        </p:nvCxnSpPr>
        <p:spPr>
          <a:xfrm rot="10800000" flipH="1">
            <a:off x="1874138" y="3352975"/>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363" name="Google Shape;3363;p56"/>
          <p:cNvCxnSpPr/>
          <p:nvPr/>
        </p:nvCxnSpPr>
        <p:spPr>
          <a:xfrm rot="10800000" flipH="1">
            <a:off x="2348988" y="3352950"/>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4" name="Google Shape;3364;p56"/>
          <p:cNvCxnSpPr/>
          <p:nvPr/>
        </p:nvCxnSpPr>
        <p:spPr>
          <a:xfrm rot="10800000" flipH="1">
            <a:off x="2826613" y="3352900"/>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65" name="Google Shape;3365;p56"/>
          <p:cNvCxnSpPr/>
          <p:nvPr/>
        </p:nvCxnSpPr>
        <p:spPr>
          <a:xfrm rot="10800000" flipH="1">
            <a:off x="3312038" y="3352763"/>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66" name="Google Shape;3366;p56"/>
          <p:cNvCxnSpPr/>
          <p:nvPr/>
        </p:nvCxnSpPr>
        <p:spPr>
          <a:xfrm rot="10800000" flipH="1">
            <a:off x="3786388" y="3352988"/>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367" name="Google Shape;3367;p56"/>
          <p:cNvCxnSpPr/>
          <p:nvPr/>
        </p:nvCxnSpPr>
        <p:spPr>
          <a:xfrm rot="10800000" flipH="1">
            <a:off x="4250738" y="3351475"/>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68" name="Google Shape;3368;p56"/>
          <p:cNvCxnSpPr/>
          <p:nvPr/>
        </p:nvCxnSpPr>
        <p:spPr>
          <a:xfrm rot="10800000" flipH="1">
            <a:off x="4736238" y="3351375"/>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369" name="Google Shape;3369;p56"/>
          <p:cNvCxnSpPr/>
          <p:nvPr/>
        </p:nvCxnSpPr>
        <p:spPr>
          <a:xfrm rot="10800000" flipH="1">
            <a:off x="5208888" y="3351425"/>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370" name="Google Shape;3370;p56"/>
          <p:cNvCxnSpPr/>
          <p:nvPr/>
        </p:nvCxnSpPr>
        <p:spPr>
          <a:xfrm rot="10800000" flipH="1">
            <a:off x="5673588" y="3351425"/>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371" name="Google Shape;3371;p56"/>
          <p:cNvCxnSpPr/>
          <p:nvPr/>
        </p:nvCxnSpPr>
        <p:spPr>
          <a:xfrm rot="10800000" flipH="1">
            <a:off x="6151188" y="3351425"/>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372" name="Google Shape;3372;p56"/>
          <p:cNvCxnSpPr/>
          <p:nvPr/>
        </p:nvCxnSpPr>
        <p:spPr>
          <a:xfrm rot="10800000">
            <a:off x="7202774" y="1219145"/>
            <a:ext cx="6900" cy="1807500"/>
          </a:xfrm>
          <a:prstGeom prst="straightConnector1">
            <a:avLst/>
          </a:prstGeom>
          <a:noFill/>
          <a:ln w="19050" cap="flat" cmpd="sng">
            <a:solidFill>
              <a:srgbClr val="000000"/>
            </a:solidFill>
            <a:prstDash val="solid"/>
            <a:round/>
            <a:headEnd type="none" w="med" len="med"/>
            <a:tailEnd type="triangle" w="med" len="med"/>
          </a:ln>
        </p:spPr>
      </p:cxnSp>
      <p:sp>
        <p:nvSpPr>
          <p:cNvPr id="3373" name="Google Shape;3373;p56"/>
          <p:cNvSpPr/>
          <p:nvPr/>
        </p:nvSpPr>
        <p:spPr>
          <a:xfrm>
            <a:off x="1740275" y="1532750"/>
            <a:ext cx="4580700" cy="318900"/>
          </a:xfrm>
          <a:prstGeom prst="rect">
            <a:avLst/>
          </a:prstGeom>
          <a:solidFill>
            <a:srgbClr val="FFD5A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cxnSp>
        <p:nvCxnSpPr>
          <p:cNvPr id="3374" name="Google Shape;3374;p56"/>
          <p:cNvCxnSpPr/>
          <p:nvPr/>
        </p:nvCxnSpPr>
        <p:spPr>
          <a:xfrm rot="10800000">
            <a:off x="5682874" y="26426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5" name="Google Shape;3375;p56"/>
          <p:cNvCxnSpPr>
            <a:stCxn id="3346" idx="0"/>
          </p:cNvCxnSpPr>
          <p:nvPr/>
        </p:nvCxnSpPr>
        <p:spPr>
          <a:xfrm rot="10800000">
            <a:off x="5202420" y="2631208"/>
            <a:ext cx="1500" cy="321900"/>
          </a:xfrm>
          <a:prstGeom prst="straightConnector1">
            <a:avLst/>
          </a:prstGeom>
          <a:noFill/>
          <a:ln w="19050" cap="flat" cmpd="sng">
            <a:solidFill>
              <a:srgbClr val="000000"/>
            </a:solidFill>
            <a:prstDash val="solid"/>
            <a:round/>
            <a:headEnd type="none" w="med" len="med"/>
            <a:tailEnd type="triangle" w="med" len="med"/>
          </a:ln>
        </p:spPr>
      </p:cxnSp>
      <p:cxnSp>
        <p:nvCxnSpPr>
          <p:cNvPr id="3376" name="Google Shape;3376;p56"/>
          <p:cNvCxnSpPr>
            <a:stCxn id="3319" idx="0"/>
          </p:cNvCxnSpPr>
          <p:nvPr/>
        </p:nvCxnSpPr>
        <p:spPr>
          <a:xfrm rot="10800000">
            <a:off x="4723288" y="2639570"/>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77" name="Google Shape;3377;p56"/>
          <p:cNvCxnSpPr/>
          <p:nvPr/>
        </p:nvCxnSpPr>
        <p:spPr>
          <a:xfrm rot="10800000">
            <a:off x="4255274"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8" name="Google Shape;3378;p56"/>
          <p:cNvCxnSpPr/>
          <p:nvPr/>
        </p:nvCxnSpPr>
        <p:spPr>
          <a:xfrm rot="10800000">
            <a:off x="3297249" y="2634120"/>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79" name="Google Shape;3379;p56"/>
          <p:cNvCxnSpPr/>
          <p:nvPr/>
        </p:nvCxnSpPr>
        <p:spPr>
          <a:xfrm rot="10800000">
            <a:off x="3787249" y="263984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380" name="Google Shape;3380;p56"/>
          <p:cNvCxnSpPr>
            <a:stCxn id="3312" idx="0"/>
          </p:cNvCxnSpPr>
          <p:nvPr/>
        </p:nvCxnSpPr>
        <p:spPr>
          <a:xfrm rot="10800000">
            <a:off x="2823880" y="263964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1" name="Google Shape;3381;p56"/>
          <p:cNvCxnSpPr/>
          <p:nvPr/>
        </p:nvCxnSpPr>
        <p:spPr>
          <a:xfrm rot="10800000">
            <a:off x="2350505" y="2635395"/>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2" name="Google Shape;3382;p56"/>
          <p:cNvCxnSpPr/>
          <p:nvPr/>
        </p:nvCxnSpPr>
        <p:spPr>
          <a:xfrm rot="10800000">
            <a:off x="1877130" y="2636633"/>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383" name="Google Shape;3383;p56"/>
          <p:cNvCxnSpPr/>
          <p:nvPr/>
        </p:nvCxnSpPr>
        <p:spPr>
          <a:xfrm rot="10800000">
            <a:off x="3992313" y="1219120"/>
            <a:ext cx="1800" cy="307800"/>
          </a:xfrm>
          <a:prstGeom prst="straightConnector1">
            <a:avLst/>
          </a:prstGeom>
          <a:noFill/>
          <a:ln w="19050" cap="flat" cmpd="sng">
            <a:solidFill>
              <a:srgbClr val="000000"/>
            </a:solidFill>
            <a:prstDash val="solid"/>
            <a:round/>
            <a:headEnd type="none" w="med" len="med"/>
            <a:tailEnd type="triangle" w="med" len="med"/>
          </a:ln>
        </p:spPr>
      </p:cxnSp>
      <p:sp>
        <p:nvSpPr>
          <p:cNvPr id="3384" name="Google Shape;3384;p56"/>
          <p:cNvSpPr/>
          <p:nvPr/>
        </p:nvSpPr>
        <p:spPr>
          <a:xfrm>
            <a:off x="1740275"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85" name="Google Shape;3385;p56"/>
          <p:cNvSpPr/>
          <p:nvPr/>
        </p:nvSpPr>
        <p:spPr>
          <a:xfrm>
            <a:off x="221772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86" name="Google Shape;3386;p56"/>
          <p:cNvCxnSpPr>
            <a:stCxn id="3384" idx="3"/>
            <a:endCxn id="3385" idx="1"/>
          </p:cNvCxnSpPr>
          <p:nvPr/>
        </p:nvCxnSpPr>
        <p:spPr>
          <a:xfrm>
            <a:off x="2003075" y="2403583"/>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87" name="Google Shape;3387;p56"/>
          <p:cNvSpPr/>
          <p:nvPr/>
        </p:nvSpPr>
        <p:spPr>
          <a:xfrm>
            <a:off x="2695180"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88" name="Google Shape;3388;p56"/>
          <p:cNvSpPr/>
          <p:nvPr/>
        </p:nvSpPr>
        <p:spPr>
          <a:xfrm>
            <a:off x="3175206"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89" name="Google Shape;3389;p56"/>
          <p:cNvCxnSpPr>
            <a:stCxn id="3387" idx="3"/>
            <a:endCxn id="3388" idx="1"/>
          </p:cNvCxnSpPr>
          <p:nvPr/>
        </p:nvCxnSpPr>
        <p:spPr>
          <a:xfrm>
            <a:off x="2957980" y="2403658"/>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3390" name="Google Shape;3390;p56"/>
          <p:cNvCxnSpPr>
            <a:stCxn id="3385" idx="3"/>
            <a:endCxn id="3387" idx="1"/>
          </p:cNvCxnSpPr>
          <p:nvPr/>
        </p:nvCxnSpPr>
        <p:spPr>
          <a:xfrm>
            <a:off x="2480526" y="2403658"/>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3391" name="Google Shape;3391;p56"/>
          <p:cNvSpPr/>
          <p:nvPr/>
        </p:nvSpPr>
        <p:spPr>
          <a:xfrm>
            <a:off x="3649545"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2" name="Google Shape;3392;p56"/>
          <p:cNvCxnSpPr>
            <a:stCxn id="3388" idx="3"/>
            <a:endCxn id="3391" idx="1"/>
          </p:cNvCxnSpPr>
          <p:nvPr/>
        </p:nvCxnSpPr>
        <p:spPr>
          <a:xfrm>
            <a:off x="3438006" y="2403658"/>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393" name="Google Shape;3393;p56"/>
          <p:cNvSpPr/>
          <p:nvPr/>
        </p:nvSpPr>
        <p:spPr>
          <a:xfrm>
            <a:off x="4123874" y="217070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394" name="Google Shape;3394;p56"/>
          <p:cNvSpPr/>
          <p:nvPr/>
        </p:nvSpPr>
        <p:spPr>
          <a:xfrm>
            <a:off x="4598188" y="2170633"/>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5" name="Google Shape;3395;p56"/>
          <p:cNvCxnSpPr>
            <a:stCxn id="3393" idx="3"/>
            <a:endCxn id="3394" idx="1"/>
          </p:cNvCxnSpPr>
          <p:nvPr/>
        </p:nvCxnSpPr>
        <p:spPr>
          <a:xfrm>
            <a:off x="4386674"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6" name="Google Shape;3396;p56"/>
          <p:cNvCxnSpPr>
            <a:stCxn id="3391" idx="3"/>
            <a:endCxn id="3393" idx="1"/>
          </p:cNvCxnSpPr>
          <p:nvPr/>
        </p:nvCxnSpPr>
        <p:spPr>
          <a:xfrm>
            <a:off x="3912345" y="2403658"/>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397" name="Google Shape;3397;p56"/>
          <p:cNvCxnSpPr/>
          <p:nvPr/>
        </p:nvCxnSpPr>
        <p:spPr>
          <a:xfrm rot="10800000">
            <a:off x="6152449" y="1851683"/>
            <a:ext cx="0" cy="318900"/>
          </a:xfrm>
          <a:prstGeom prst="straightConnector1">
            <a:avLst/>
          </a:prstGeom>
          <a:noFill/>
          <a:ln w="19050" cap="flat" cmpd="sng">
            <a:solidFill>
              <a:srgbClr val="000000"/>
            </a:solidFill>
            <a:prstDash val="solid"/>
            <a:round/>
            <a:headEnd type="none" w="med" len="med"/>
            <a:tailEnd type="triangle" w="med" len="med"/>
          </a:ln>
        </p:spPr>
      </p:cxnSp>
      <p:sp>
        <p:nvSpPr>
          <p:cNvPr id="3398" name="Google Shape;3398;p56"/>
          <p:cNvSpPr/>
          <p:nvPr/>
        </p:nvSpPr>
        <p:spPr>
          <a:xfrm>
            <a:off x="5072520"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399" name="Google Shape;3399;p56"/>
          <p:cNvCxnSpPr>
            <a:endCxn id="3398" idx="1"/>
          </p:cNvCxnSpPr>
          <p:nvPr/>
        </p:nvCxnSpPr>
        <p:spPr>
          <a:xfrm>
            <a:off x="4861020" y="240362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3400" name="Google Shape;3400;p56"/>
          <p:cNvSpPr/>
          <p:nvPr/>
        </p:nvSpPr>
        <p:spPr>
          <a:xfrm>
            <a:off x="5546849" y="2170670"/>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01" name="Google Shape;3401;p56"/>
          <p:cNvSpPr/>
          <p:nvPr/>
        </p:nvSpPr>
        <p:spPr>
          <a:xfrm>
            <a:off x="6021163" y="2170595"/>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02" name="Google Shape;3402;p56"/>
          <p:cNvCxnSpPr>
            <a:stCxn id="3400" idx="3"/>
            <a:endCxn id="3401" idx="1"/>
          </p:cNvCxnSpPr>
          <p:nvPr/>
        </p:nvCxnSpPr>
        <p:spPr>
          <a:xfrm>
            <a:off x="5809649"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3" name="Google Shape;3403;p56"/>
          <p:cNvCxnSpPr>
            <a:stCxn id="3398" idx="3"/>
            <a:endCxn id="3400" idx="1"/>
          </p:cNvCxnSpPr>
          <p:nvPr/>
        </p:nvCxnSpPr>
        <p:spPr>
          <a:xfrm>
            <a:off x="5335320" y="240362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3404" name="Google Shape;3404;p56"/>
          <p:cNvCxnSpPr/>
          <p:nvPr/>
        </p:nvCxnSpPr>
        <p:spPr>
          <a:xfrm rot="10800000">
            <a:off x="5682874" y="18602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5" name="Google Shape;3405;p56"/>
          <p:cNvCxnSpPr>
            <a:stCxn id="3398" idx="0"/>
          </p:cNvCxnSpPr>
          <p:nvPr/>
        </p:nvCxnSpPr>
        <p:spPr>
          <a:xfrm rot="10800000">
            <a:off x="5202420" y="1858070"/>
            <a:ext cx="1500" cy="312600"/>
          </a:xfrm>
          <a:prstGeom prst="straightConnector1">
            <a:avLst/>
          </a:prstGeom>
          <a:noFill/>
          <a:ln w="19050" cap="flat" cmpd="sng">
            <a:solidFill>
              <a:srgbClr val="000000"/>
            </a:solidFill>
            <a:prstDash val="solid"/>
            <a:round/>
            <a:headEnd type="none" w="med" len="med"/>
            <a:tailEnd type="triangle" w="med" len="med"/>
          </a:ln>
        </p:spPr>
      </p:cxnSp>
      <p:cxnSp>
        <p:nvCxnSpPr>
          <p:cNvPr id="3406" name="Google Shape;3406;p56"/>
          <p:cNvCxnSpPr>
            <a:stCxn id="3394" idx="0"/>
          </p:cNvCxnSpPr>
          <p:nvPr/>
        </p:nvCxnSpPr>
        <p:spPr>
          <a:xfrm rot="10800000">
            <a:off x="4723288" y="1857133"/>
            <a:ext cx="63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07" name="Google Shape;3407;p56"/>
          <p:cNvCxnSpPr/>
          <p:nvPr/>
        </p:nvCxnSpPr>
        <p:spPr>
          <a:xfrm rot="10800000">
            <a:off x="4255274"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8" name="Google Shape;3408;p56"/>
          <p:cNvCxnSpPr/>
          <p:nvPr/>
        </p:nvCxnSpPr>
        <p:spPr>
          <a:xfrm rot="10800000">
            <a:off x="3297249" y="1851683"/>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09" name="Google Shape;3409;p56"/>
          <p:cNvCxnSpPr/>
          <p:nvPr/>
        </p:nvCxnSpPr>
        <p:spPr>
          <a:xfrm rot="10800000">
            <a:off x="3787249" y="18574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10" name="Google Shape;3410;p56"/>
          <p:cNvCxnSpPr>
            <a:stCxn id="3387" idx="0"/>
          </p:cNvCxnSpPr>
          <p:nvPr/>
        </p:nvCxnSpPr>
        <p:spPr>
          <a:xfrm rot="10800000">
            <a:off x="2823880" y="185720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1" name="Google Shape;3411;p56"/>
          <p:cNvCxnSpPr/>
          <p:nvPr/>
        </p:nvCxnSpPr>
        <p:spPr>
          <a:xfrm rot="10800000">
            <a:off x="2350505" y="1852958"/>
            <a:ext cx="2700" cy="313500"/>
          </a:xfrm>
          <a:prstGeom prst="straightConnector1">
            <a:avLst/>
          </a:prstGeom>
          <a:noFill/>
          <a:ln w="19050" cap="flat" cmpd="sng">
            <a:solidFill>
              <a:srgbClr val="000000"/>
            </a:solidFill>
            <a:prstDash val="solid"/>
            <a:round/>
            <a:headEnd type="none" w="med" len="med"/>
            <a:tailEnd type="triangle" w="med" len="med"/>
          </a:ln>
        </p:spPr>
      </p:cxnSp>
      <p:cxnSp>
        <p:nvCxnSpPr>
          <p:cNvPr id="3412" name="Google Shape;3412;p56"/>
          <p:cNvCxnSpPr/>
          <p:nvPr/>
        </p:nvCxnSpPr>
        <p:spPr>
          <a:xfrm rot="10800000">
            <a:off x="1877130" y="1854195"/>
            <a:ext cx="2700" cy="313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pic>
        <p:nvPicPr>
          <p:cNvPr id="3417" name="Google Shape;3417;p57"/>
          <p:cNvPicPr preferRelativeResize="0"/>
          <p:nvPr/>
        </p:nvPicPr>
        <p:blipFill>
          <a:blip r:embed="rId3">
            <a:alphaModFix/>
          </a:blip>
          <a:stretch>
            <a:fillRect/>
          </a:stretch>
        </p:blipFill>
        <p:spPr>
          <a:xfrm>
            <a:off x="757475" y="169200"/>
            <a:ext cx="3047000" cy="1890425"/>
          </a:xfrm>
          <a:prstGeom prst="rect">
            <a:avLst/>
          </a:prstGeom>
          <a:noFill/>
          <a:ln>
            <a:noFill/>
          </a:ln>
        </p:spPr>
      </p:pic>
      <p:pic>
        <p:nvPicPr>
          <p:cNvPr id="3418" name="Google Shape;3418;p57"/>
          <p:cNvPicPr preferRelativeResize="0"/>
          <p:nvPr/>
        </p:nvPicPr>
        <p:blipFill>
          <a:blip r:embed="rId4">
            <a:alphaModFix/>
          </a:blip>
          <a:stretch>
            <a:fillRect/>
          </a:stretch>
        </p:blipFill>
        <p:spPr>
          <a:xfrm>
            <a:off x="4094050" y="177250"/>
            <a:ext cx="3643775" cy="1924400"/>
          </a:xfrm>
          <a:prstGeom prst="rect">
            <a:avLst/>
          </a:prstGeom>
          <a:noFill/>
          <a:ln>
            <a:noFill/>
          </a:ln>
        </p:spPr>
      </p:pic>
      <p:pic>
        <p:nvPicPr>
          <p:cNvPr id="3419" name="Google Shape;3419;p57"/>
          <p:cNvPicPr preferRelativeResize="0"/>
          <p:nvPr/>
        </p:nvPicPr>
        <p:blipFill>
          <a:blip r:embed="rId5">
            <a:alphaModFix/>
          </a:blip>
          <a:stretch>
            <a:fillRect/>
          </a:stretch>
        </p:blipFill>
        <p:spPr>
          <a:xfrm>
            <a:off x="757475" y="2480391"/>
            <a:ext cx="3336575" cy="2118459"/>
          </a:xfrm>
          <a:prstGeom prst="rect">
            <a:avLst/>
          </a:prstGeom>
          <a:noFill/>
          <a:ln>
            <a:noFill/>
          </a:ln>
        </p:spPr>
      </p:pic>
      <p:pic>
        <p:nvPicPr>
          <p:cNvPr id="3420" name="Google Shape;3420;p57"/>
          <p:cNvPicPr preferRelativeResize="0"/>
          <p:nvPr/>
        </p:nvPicPr>
        <p:blipFill>
          <a:blip r:embed="rId6">
            <a:alphaModFix/>
          </a:blip>
          <a:stretch>
            <a:fillRect/>
          </a:stretch>
        </p:blipFill>
        <p:spPr>
          <a:xfrm>
            <a:off x="4094050" y="2480400"/>
            <a:ext cx="3548989" cy="2663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24"/>
        <p:cNvGrpSpPr/>
        <p:nvPr/>
      </p:nvGrpSpPr>
      <p:grpSpPr>
        <a:xfrm>
          <a:off x="0" y="0"/>
          <a:ext cx="0" cy="0"/>
          <a:chOff x="0" y="0"/>
          <a:chExt cx="0" cy="0"/>
        </a:xfrm>
      </p:grpSpPr>
      <p:sp>
        <p:nvSpPr>
          <p:cNvPr id="3425" name="Google Shape;3425;p58"/>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26" name="Google Shape;3426;p58"/>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27" name="Google Shape;3427;p58"/>
          <p:cNvCxnSpPr>
            <a:stCxn id="3425" idx="3"/>
            <a:endCxn id="3426" idx="1"/>
          </p:cNvCxnSpPr>
          <p:nvPr/>
        </p:nvCxnSpPr>
        <p:spPr>
          <a:xfrm>
            <a:off x="2267563" y="2523095"/>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28" name="Google Shape;3428;p58"/>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29" name="Google Shape;3429;p58"/>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0" name="Google Shape;3430;p58"/>
          <p:cNvCxnSpPr>
            <a:stCxn id="3428" idx="3"/>
            <a:endCxn id="3429" idx="1"/>
          </p:cNvCxnSpPr>
          <p:nvPr/>
        </p:nvCxnSpPr>
        <p:spPr>
          <a:xfrm>
            <a:off x="3222468" y="2523170"/>
            <a:ext cx="217200" cy="0"/>
          </a:xfrm>
          <a:prstGeom prst="straightConnector1">
            <a:avLst/>
          </a:prstGeom>
          <a:noFill/>
          <a:ln w="9525" cap="flat" cmpd="sng">
            <a:solidFill>
              <a:srgbClr val="000000"/>
            </a:solidFill>
            <a:prstDash val="solid"/>
            <a:round/>
            <a:headEnd type="none" w="med" len="med"/>
            <a:tailEnd type="triangle" w="med" len="med"/>
          </a:ln>
        </p:spPr>
      </p:cxnSp>
      <p:cxnSp>
        <p:nvCxnSpPr>
          <p:cNvPr id="3431" name="Google Shape;3431;p58"/>
          <p:cNvCxnSpPr>
            <a:stCxn id="3426" idx="3"/>
            <a:endCxn id="3428" idx="1"/>
          </p:cNvCxnSpPr>
          <p:nvPr/>
        </p:nvCxnSpPr>
        <p:spPr>
          <a:xfrm>
            <a:off x="2745014" y="2523170"/>
            <a:ext cx="214800" cy="0"/>
          </a:xfrm>
          <a:prstGeom prst="straightConnector1">
            <a:avLst/>
          </a:prstGeom>
          <a:noFill/>
          <a:ln w="9525" cap="flat" cmpd="sng">
            <a:solidFill>
              <a:srgbClr val="000000"/>
            </a:solidFill>
            <a:prstDash val="solid"/>
            <a:round/>
            <a:headEnd type="none" w="med" len="med"/>
            <a:tailEnd type="triangle" w="med" len="med"/>
          </a:ln>
        </p:spPr>
      </p:cxnSp>
      <p:sp>
        <p:nvSpPr>
          <p:cNvPr id="3432" name="Google Shape;3432;p58"/>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3" name="Google Shape;3433;p58"/>
          <p:cNvCxnSpPr>
            <a:stCxn id="3429" idx="3"/>
            <a:endCxn id="3432" idx="1"/>
          </p:cNvCxnSpPr>
          <p:nvPr/>
        </p:nvCxnSpPr>
        <p:spPr>
          <a:xfrm>
            <a:off x="3702494" y="2523170"/>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34" name="Google Shape;3434;p58"/>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35" name="Google Shape;3435;p58"/>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36" name="Google Shape;3436;p58"/>
          <p:cNvCxnSpPr>
            <a:stCxn id="3434" idx="3"/>
            <a:endCxn id="3435" idx="1"/>
          </p:cNvCxnSpPr>
          <p:nvPr/>
        </p:nvCxnSpPr>
        <p:spPr>
          <a:xfrm>
            <a:off x="465116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7" name="Google Shape;3437;p58"/>
          <p:cNvCxnSpPr>
            <a:stCxn id="3432" idx="3"/>
            <a:endCxn id="3434" idx="1"/>
          </p:cNvCxnSpPr>
          <p:nvPr/>
        </p:nvCxnSpPr>
        <p:spPr>
          <a:xfrm>
            <a:off x="4176832" y="2523170"/>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38" name="Google Shape;3438;p58"/>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3439" name="Google Shape;3439;p58"/>
          <p:cNvCxnSpPr>
            <a:stCxn id="3440" idx="0"/>
            <a:endCxn id="3425" idx="2"/>
          </p:cNvCxnSpPr>
          <p:nvPr/>
        </p:nvCxnSpPr>
        <p:spPr>
          <a:xfrm rot="10800000">
            <a:off x="2136150" y="2755976"/>
            <a:ext cx="0" cy="783300"/>
          </a:xfrm>
          <a:prstGeom prst="straightConnector1">
            <a:avLst/>
          </a:prstGeom>
          <a:noFill/>
          <a:ln w="19050" cap="flat" cmpd="sng">
            <a:solidFill>
              <a:srgbClr val="000000"/>
            </a:solidFill>
            <a:prstDash val="solid"/>
            <a:round/>
            <a:headEnd type="none" w="med" len="med"/>
            <a:tailEnd type="triangle" w="med" len="med"/>
          </a:ln>
        </p:spPr>
      </p:cxnSp>
      <p:sp>
        <p:nvSpPr>
          <p:cNvPr id="3440" name="Google Shape;3440;p58"/>
          <p:cNvSpPr/>
          <p:nvPr/>
        </p:nvSpPr>
        <p:spPr>
          <a:xfrm>
            <a:off x="2004750"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1" name="Google Shape;3441;p58"/>
          <p:cNvCxnSpPr>
            <a:stCxn id="3442" idx="0"/>
            <a:endCxn id="3426" idx="2"/>
          </p:cNvCxnSpPr>
          <p:nvPr/>
        </p:nvCxnSpPr>
        <p:spPr>
          <a:xfrm rot="10800000">
            <a:off x="2613475" y="2756126"/>
            <a:ext cx="900" cy="783300"/>
          </a:xfrm>
          <a:prstGeom prst="straightConnector1">
            <a:avLst/>
          </a:prstGeom>
          <a:noFill/>
          <a:ln w="19050" cap="flat" cmpd="sng">
            <a:solidFill>
              <a:srgbClr val="000000"/>
            </a:solidFill>
            <a:prstDash val="solid"/>
            <a:round/>
            <a:headEnd type="none" w="med" len="med"/>
            <a:tailEnd type="triangle" w="med" len="med"/>
          </a:ln>
        </p:spPr>
      </p:cxnSp>
      <p:sp>
        <p:nvSpPr>
          <p:cNvPr id="3442" name="Google Shape;3442;p58"/>
          <p:cNvSpPr/>
          <p:nvPr/>
        </p:nvSpPr>
        <p:spPr>
          <a:xfrm>
            <a:off x="24829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3" name="Google Shape;3443;p58"/>
          <p:cNvCxnSpPr>
            <a:stCxn id="3444" idx="0"/>
            <a:endCxn id="3428" idx="2"/>
          </p:cNvCxnSpPr>
          <p:nvPr/>
        </p:nvCxnSpPr>
        <p:spPr>
          <a:xfrm rot="10800000">
            <a:off x="3091013" y="2756126"/>
            <a:ext cx="300" cy="783300"/>
          </a:xfrm>
          <a:prstGeom prst="straightConnector1">
            <a:avLst/>
          </a:prstGeom>
          <a:noFill/>
          <a:ln w="19050" cap="flat" cmpd="sng">
            <a:solidFill>
              <a:srgbClr val="000000"/>
            </a:solidFill>
            <a:prstDash val="solid"/>
            <a:round/>
            <a:headEnd type="none" w="med" len="med"/>
            <a:tailEnd type="triangle" w="med" len="med"/>
          </a:ln>
        </p:spPr>
      </p:cxnSp>
      <p:sp>
        <p:nvSpPr>
          <p:cNvPr id="3444" name="Google Shape;3444;p58"/>
          <p:cNvSpPr/>
          <p:nvPr/>
        </p:nvSpPr>
        <p:spPr>
          <a:xfrm>
            <a:off x="295991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5" name="Google Shape;3445;p58"/>
          <p:cNvCxnSpPr>
            <a:stCxn id="3446" idx="0"/>
            <a:endCxn id="3429" idx="2"/>
          </p:cNvCxnSpPr>
          <p:nvPr/>
        </p:nvCxnSpPr>
        <p:spPr>
          <a:xfrm rot="10800000">
            <a:off x="3571175" y="2756126"/>
            <a:ext cx="1500" cy="783300"/>
          </a:xfrm>
          <a:prstGeom prst="straightConnector1">
            <a:avLst/>
          </a:prstGeom>
          <a:noFill/>
          <a:ln w="19050" cap="flat" cmpd="sng">
            <a:solidFill>
              <a:srgbClr val="000000"/>
            </a:solidFill>
            <a:prstDash val="solid"/>
            <a:round/>
            <a:headEnd type="none" w="med" len="med"/>
            <a:tailEnd type="triangle" w="med" len="med"/>
          </a:ln>
        </p:spPr>
      </p:cxnSp>
      <p:sp>
        <p:nvSpPr>
          <p:cNvPr id="3446" name="Google Shape;3446;p58"/>
          <p:cNvSpPr/>
          <p:nvPr/>
        </p:nvSpPr>
        <p:spPr>
          <a:xfrm>
            <a:off x="3441275"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7" name="Google Shape;3447;p58"/>
          <p:cNvCxnSpPr>
            <a:stCxn id="3448" idx="0"/>
            <a:endCxn id="3432" idx="2"/>
          </p:cNvCxnSpPr>
          <p:nvPr/>
        </p:nvCxnSpPr>
        <p:spPr>
          <a:xfrm rot="10800000" flipH="1">
            <a:off x="4042600" y="2756126"/>
            <a:ext cx="2700" cy="783300"/>
          </a:xfrm>
          <a:prstGeom prst="straightConnector1">
            <a:avLst/>
          </a:prstGeom>
          <a:noFill/>
          <a:ln w="19050" cap="flat" cmpd="sng">
            <a:solidFill>
              <a:srgbClr val="000000"/>
            </a:solidFill>
            <a:prstDash val="solid"/>
            <a:round/>
            <a:headEnd type="none" w="med" len="med"/>
            <a:tailEnd type="triangle" w="med" len="med"/>
          </a:ln>
        </p:spPr>
      </p:cxnSp>
      <p:sp>
        <p:nvSpPr>
          <p:cNvPr id="3448" name="Google Shape;3448;p58"/>
          <p:cNvSpPr/>
          <p:nvPr/>
        </p:nvSpPr>
        <p:spPr>
          <a:xfrm>
            <a:off x="3911200"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9" name="Google Shape;3449;p58"/>
          <p:cNvCxnSpPr>
            <a:stCxn id="3450" idx="0"/>
            <a:endCxn id="3434" idx="2"/>
          </p:cNvCxnSpPr>
          <p:nvPr/>
        </p:nvCxnSpPr>
        <p:spPr>
          <a:xfrm rot="10800000">
            <a:off x="4519863" y="275612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0" name="Google Shape;3450;p58"/>
          <p:cNvSpPr/>
          <p:nvPr/>
        </p:nvSpPr>
        <p:spPr>
          <a:xfrm>
            <a:off x="4391463" y="353942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1" name="Google Shape;3451;p58"/>
          <p:cNvCxnSpPr>
            <a:stCxn id="3452" idx="0"/>
            <a:endCxn id="3435" idx="2"/>
          </p:cNvCxnSpPr>
          <p:nvPr/>
        </p:nvCxnSpPr>
        <p:spPr>
          <a:xfrm rot="10800000">
            <a:off x="4994213" y="2755976"/>
            <a:ext cx="3000" cy="783300"/>
          </a:xfrm>
          <a:prstGeom prst="straightConnector1">
            <a:avLst/>
          </a:prstGeom>
          <a:noFill/>
          <a:ln w="19050" cap="flat" cmpd="sng">
            <a:solidFill>
              <a:srgbClr val="000000"/>
            </a:solidFill>
            <a:prstDash val="solid"/>
            <a:round/>
            <a:headEnd type="none" w="med" len="med"/>
            <a:tailEnd type="triangle" w="med" len="med"/>
          </a:ln>
        </p:spPr>
      </p:cxnSp>
      <p:sp>
        <p:nvSpPr>
          <p:cNvPr id="3452" name="Google Shape;3452;p58"/>
          <p:cNvSpPr/>
          <p:nvPr/>
        </p:nvSpPr>
        <p:spPr>
          <a:xfrm>
            <a:off x="4865813" y="3539276"/>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8"/>
          <p:cNvSpPr txBox="1"/>
          <p:nvPr/>
        </p:nvSpPr>
        <p:spPr>
          <a:xfrm>
            <a:off x="23767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4" name="Google Shape;3454;p58"/>
          <p:cNvSpPr txBox="1"/>
          <p:nvPr/>
        </p:nvSpPr>
        <p:spPr>
          <a:xfrm>
            <a:off x="18987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5" name="Google Shape;3455;p58"/>
          <p:cNvSpPr txBox="1"/>
          <p:nvPr/>
        </p:nvSpPr>
        <p:spPr>
          <a:xfrm>
            <a:off x="33293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6" name="Google Shape;3456;p58"/>
          <p:cNvSpPr txBox="1"/>
          <p:nvPr/>
        </p:nvSpPr>
        <p:spPr>
          <a:xfrm>
            <a:off x="28559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7" name="Google Shape;3457;p58"/>
          <p:cNvSpPr txBox="1"/>
          <p:nvPr/>
        </p:nvSpPr>
        <p:spPr>
          <a:xfrm>
            <a:off x="381016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8" name="Google Shape;3458;p58"/>
          <p:cNvSpPr txBox="1"/>
          <p:nvPr/>
        </p:nvSpPr>
        <p:spPr>
          <a:xfrm>
            <a:off x="4282313"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59" name="Google Shape;3459;p58"/>
          <p:cNvSpPr txBox="1"/>
          <p:nvPr/>
        </p:nvSpPr>
        <p:spPr>
          <a:xfrm>
            <a:off x="4757388" y="3651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60" name="Google Shape;3460;p58"/>
          <p:cNvSpPr/>
          <p:nvPr/>
        </p:nvSpPr>
        <p:spPr>
          <a:xfrm>
            <a:off x="2005800" y="1652400"/>
            <a:ext cx="5919600" cy="318900"/>
          </a:xfrm>
          <a:prstGeom prst="rect">
            <a:avLst/>
          </a:prstGeom>
          <a:solidFill>
            <a:srgbClr val="FFD96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3461" name="Google Shape;3461;p58"/>
          <p:cNvSpPr/>
          <p:nvPr/>
        </p:nvSpPr>
        <p:spPr>
          <a:xfrm>
            <a:off x="2004750" y="1188025"/>
            <a:ext cx="5919600" cy="318900"/>
          </a:xfrm>
          <a:prstGeom prst="rect">
            <a:avLst/>
          </a:prstGeom>
          <a:solidFill>
            <a:srgbClr val="EE787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3462" name="Google Shape;3462;p58"/>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63" name="Google Shape;3463;p58"/>
          <p:cNvCxnSpPr>
            <a:endCxn id="3462" idx="1"/>
          </p:cNvCxnSpPr>
          <p:nvPr/>
        </p:nvCxnSpPr>
        <p:spPr>
          <a:xfrm>
            <a:off x="5125507" y="2523133"/>
            <a:ext cx="211500" cy="0"/>
          </a:xfrm>
          <a:prstGeom prst="straightConnector1">
            <a:avLst/>
          </a:prstGeom>
          <a:noFill/>
          <a:ln w="9525" cap="flat" cmpd="sng">
            <a:solidFill>
              <a:srgbClr val="000000"/>
            </a:solidFill>
            <a:prstDash val="solid"/>
            <a:round/>
            <a:headEnd type="none" w="med" len="med"/>
            <a:tailEnd type="triangle" w="med" len="med"/>
          </a:ln>
        </p:spPr>
      </p:cxnSp>
      <p:sp>
        <p:nvSpPr>
          <p:cNvPr id="3464" name="Google Shape;3464;p58"/>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3465" name="Google Shape;3465;p58"/>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3466" name="Google Shape;3466;p58"/>
          <p:cNvCxnSpPr>
            <a:stCxn id="3464" idx="3"/>
            <a:endCxn id="3465" idx="1"/>
          </p:cNvCxnSpPr>
          <p:nvPr/>
        </p:nvCxnSpPr>
        <p:spPr>
          <a:xfrm>
            <a:off x="607413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7" name="Google Shape;3467;p58"/>
          <p:cNvCxnSpPr>
            <a:stCxn id="3462" idx="3"/>
            <a:endCxn id="3464" idx="1"/>
          </p:cNvCxnSpPr>
          <p:nvPr/>
        </p:nvCxnSpPr>
        <p:spPr>
          <a:xfrm>
            <a:off x="5599807" y="2523133"/>
            <a:ext cx="211500" cy="0"/>
          </a:xfrm>
          <a:prstGeom prst="straightConnector1">
            <a:avLst/>
          </a:prstGeom>
          <a:noFill/>
          <a:ln w="9525" cap="flat" cmpd="sng">
            <a:solidFill>
              <a:srgbClr val="000000"/>
            </a:solidFill>
            <a:prstDash val="solid"/>
            <a:round/>
            <a:headEnd type="none" w="med" len="med"/>
            <a:tailEnd type="triangle" w="med" len="med"/>
          </a:ln>
        </p:spPr>
      </p:cxnSp>
      <p:cxnSp>
        <p:nvCxnSpPr>
          <p:cNvPr id="3468" name="Google Shape;3468;p58"/>
          <p:cNvCxnSpPr>
            <a:stCxn id="3469" idx="0"/>
            <a:endCxn id="3462" idx="2"/>
          </p:cNvCxnSpPr>
          <p:nvPr/>
        </p:nvCxnSpPr>
        <p:spPr>
          <a:xfrm rot="10800000" flipH="1">
            <a:off x="5467088" y="275601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69" name="Google Shape;3469;p58"/>
          <p:cNvSpPr/>
          <p:nvPr/>
        </p:nvSpPr>
        <p:spPr>
          <a:xfrm>
            <a:off x="5335688"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0" name="Google Shape;3470;p58"/>
          <p:cNvCxnSpPr>
            <a:stCxn id="3471" idx="0"/>
            <a:endCxn id="3464" idx="2"/>
          </p:cNvCxnSpPr>
          <p:nvPr/>
        </p:nvCxnSpPr>
        <p:spPr>
          <a:xfrm rot="10800000">
            <a:off x="5942850" y="2756013"/>
            <a:ext cx="4500" cy="783300"/>
          </a:xfrm>
          <a:prstGeom prst="straightConnector1">
            <a:avLst/>
          </a:prstGeom>
          <a:noFill/>
          <a:ln w="19050" cap="flat" cmpd="sng">
            <a:solidFill>
              <a:srgbClr val="000000"/>
            </a:solidFill>
            <a:prstDash val="solid"/>
            <a:round/>
            <a:headEnd type="none" w="med" len="med"/>
            <a:tailEnd type="triangle" w="med" len="med"/>
          </a:ln>
        </p:spPr>
      </p:cxnSp>
      <p:sp>
        <p:nvSpPr>
          <p:cNvPr id="3471" name="Google Shape;3471;p58"/>
          <p:cNvSpPr/>
          <p:nvPr/>
        </p:nvSpPr>
        <p:spPr>
          <a:xfrm>
            <a:off x="5815950" y="353931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2" name="Google Shape;3472;p58"/>
          <p:cNvCxnSpPr>
            <a:stCxn id="3473" idx="0"/>
            <a:endCxn id="3465" idx="2"/>
          </p:cNvCxnSpPr>
          <p:nvPr/>
        </p:nvCxnSpPr>
        <p:spPr>
          <a:xfrm rot="10800000" flipH="1">
            <a:off x="6415788" y="2755863"/>
            <a:ext cx="1200" cy="783300"/>
          </a:xfrm>
          <a:prstGeom prst="straightConnector1">
            <a:avLst/>
          </a:prstGeom>
          <a:noFill/>
          <a:ln w="19050" cap="flat" cmpd="sng">
            <a:solidFill>
              <a:srgbClr val="000000"/>
            </a:solidFill>
            <a:prstDash val="solid"/>
            <a:round/>
            <a:headEnd type="none" w="med" len="med"/>
            <a:tailEnd type="triangle" w="med" len="med"/>
          </a:ln>
        </p:spPr>
      </p:cxnSp>
      <p:sp>
        <p:nvSpPr>
          <p:cNvPr id="3473" name="Google Shape;3473;p58"/>
          <p:cNvSpPr/>
          <p:nvPr/>
        </p:nvSpPr>
        <p:spPr>
          <a:xfrm>
            <a:off x="6284388" y="3539163"/>
            <a:ext cx="262800" cy="6366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8"/>
          <p:cNvSpPr txBox="1"/>
          <p:nvPr/>
        </p:nvSpPr>
        <p:spPr>
          <a:xfrm>
            <a:off x="523467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5" name="Google Shape;3475;p58"/>
          <p:cNvSpPr txBox="1"/>
          <p:nvPr/>
        </p:nvSpPr>
        <p:spPr>
          <a:xfrm>
            <a:off x="5703850"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6" name="Google Shape;3476;p58"/>
          <p:cNvSpPr txBox="1"/>
          <p:nvPr/>
        </p:nvSpPr>
        <p:spPr>
          <a:xfrm>
            <a:off x="6184825" y="3651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3477" name="Google Shape;3477;p58"/>
          <p:cNvSpPr/>
          <p:nvPr/>
        </p:nvSpPr>
        <p:spPr>
          <a:xfrm>
            <a:off x="7022800" y="2363725"/>
            <a:ext cx="9027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3478" name="Google Shape;3478;p58"/>
          <p:cNvCxnSpPr/>
          <p:nvPr/>
        </p:nvCxnSpPr>
        <p:spPr>
          <a:xfrm rot="10800000" flipH="1">
            <a:off x="2138625" y="2690050"/>
            <a:ext cx="4980000" cy="225300"/>
          </a:xfrm>
          <a:prstGeom prst="bentConnector3">
            <a:avLst>
              <a:gd name="adj1" fmla="val 100000"/>
            </a:avLst>
          </a:prstGeom>
          <a:noFill/>
          <a:ln w="9525" cap="flat" cmpd="sng">
            <a:solidFill>
              <a:schemeClr val="dk2"/>
            </a:solidFill>
            <a:prstDash val="solid"/>
            <a:round/>
            <a:headEnd type="diamond" w="med" len="med"/>
            <a:tailEnd type="triangle" w="med" len="med"/>
          </a:ln>
        </p:spPr>
      </p:cxnSp>
      <p:cxnSp>
        <p:nvCxnSpPr>
          <p:cNvPr id="3479" name="Google Shape;3479;p58"/>
          <p:cNvCxnSpPr/>
          <p:nvPr/>
        </p:nvCxnSpPr>
        <p:spPr>
          <a:xfrm rot="10800000" flipH="1">
            <a:off x="2613475" y="2690025"/>
            <a:ext cx="4580700" cy="2670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0" name="Google Shape;3480;p58"/>
          <p:cNvCxnSpPr/>
          <p:nvPr/>
        </p:nvCxnSpPr>
        <p:spPr>
          <a:xfrm rot="10800000" flipH="1">
            <a:off x="3091100" y="2689975"/>
            <a:ext cx="4178700" cy="3246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1" name="Google Shape;3481;p58"/>
          <p:cNvCxnSpPr/>
          <p:nvPr/>
        </p:nvCxnSpPr>
        <p:spPr>
          <a:xfrm rot="10800000" flipH="1">
            <a:off x="3576525" y="2689838"/>
            <a:ext cx="3785700" cy="3759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2" name="Google Shape;3482;p58"/>
          <p:cNvCxnSpPr/>
          <p:nvPr/>
        </p:nvCxnSpPr>
        <p:spPr>
          <a:xfrm rot="10800000" flipH="1">
            <a:off x="4050875" y="2690063"/>
            <a:ext cx="3395400" cy="455100"/>
          </a:xfrm>
          <a:prstGeom prst="bentConnector3">
            <a:avLst>
              <a:gd name="adj1" fmla="val 100004"/>
            </a:avLst>
          </a:prstGeom>
          <a:noFill/>
          <a:ln w="9525" cap="flat" cmpd="sng">
            <a:solidFill>
              <a:schemeClr val="dk2"/>
            </a:solidFill>
            <a:prstDash val="solid"/>
            <a:round/>
            <a:headEnd type="diamond" w="med" len="med"/>
            <a:tailEnd type="triangle" w="med" len="med"/>
          </a:ln>
        </p:spPr>
      </p:cxnSp>
      <p:cxnSp>
        <p:nvCxnSpPr>
          <p:cNvPr id="3483" name="Google Shape;3483;p58"/>
          <p:cNvCxnSpPr/>
          <p:nvPr/>
        </p:nvCxnSpPr>
        <p:spPr>
          <a:xfrm rot="10800000" flipH="1">
            <a:off x="4515225" y="2688550"/>
            <a:ext cx="3010500" cy="5043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4" name="Google Shape;3484;p58"/>
          <p:cNvCxnSpPr/>
          <p:nvPr/>
        </p:nvCxnSpPr>
        <p:spPr>
          <a:xfrm rot="10800000" flipH="1">
            <a:off x="5000725" y="2688450"/>
            <a:ext cx="2600700" cy="573000"/>
          </a:xfrm>
          <a:prstGeom prst="bentConnector3">
            <a:avLst>
              <a:gd name="adj1" fmla="val 100180"/>
            </a:avLst>
          </a:prstGeom>
          <a:noFill/>
          <a:ln w="9525" cap="flat" cmpd="sng">
            <a:solidFill>
              <a:schemeClr val="dk2"/>
            </a:solidFill>
            <a:prstDash val="solid"/>
            <a:round/>
            <a:headEnd type="diamond" w="med" len="med"/>
            <a:tailEnd type="triangle" w="med" len="med"/>
          </a:ln>
        </p:spPr>
      </p:cxnSp>
      <p:cxnSp>
        <p:nvCxnSpPr>
          <p:cNvPr id="3485" name="Google Shape;3485;p58"/>
          <p:cNvCxnSpPr/>
          <p:nvPr/>
        </p:nvCxnSpPr>
        <p:spPr>
          <a:xfrm rot="10800000" flipH="1">
            <a:off x="5473375" y="2688500"/>
            <a:ext cx="2216700" cy="624300"/>
          </a:xfrm>
          <a:prstGeom prst="bentConnector3">
            <a:avLst>
              <a:gd name="adj1" fmla="val 100002"/>
            </a:avLst>
          </a:prstGeom>
          <a:noFill/>
          <a:ln w="9525" cap="flat" cmpd="sng">
            <a:solidFill>
              <a:schemeClr val="dk2"/>
            </a:solidFill>
            <a:prstDash val="solid"/>
            <a:round/>
            <a:headEnd type="diamond" w="med" len="med"/>
            <a:tailEnd type="triangle" w="med" len="med"/>
          </a:ln>
        </p:spPr>
      </p:cxnSp>
      <p:cxnSp>
        <p:nvCxnSpPr>
          <p:cNvPr id="3486" name="Google Shape;3486;p58"/>
          <p:cNvCxnSpPr/>
          <p:nvPr/>
        </p:nvCxnSpPr>
        <p:spPr>
          <a:xfrm rot="10800000" flipH="1">
            <a:off x="5938075" y="2688500"/>
            <a:ext cx="1827600" cy="676800"/>
          </a:xfrm>
          <a:prstGeom prst="bentConnector3">
            <a:avLst>
              <a:gd name="adj1" fmla="val 100005"/>
            </a:avLst>
          </a:prstGeom>
          <a:noFill/>
          <a:ln w="9525" cap="flat" cmpd="sng">
            <a:solidFill>
              <a:schemeClr val="dk2"/>
            </a:solidFill>
            <a:prstDash val="solid"/>
            <a:round/>
            <a:headEnd type="diamond" w="med" len="med"/>
            <a:tailEnd type="triangle" w="med" len="med"/>
          </a:ln>
        </p:spPr>
      </p:cxnSp>
      <p:cxnSp>
        <p:nvCxnSpPr>
          <p:cNvPr id="3487" name="Google Shape;3487;p58"/>
          <p:cNvCxnSpPr/>
          <p:nvPr/>
        </p:nvCxnSpPr>
        <p:spPr>
          <a:xfrm rot="10800000" flipH="1">
            <a:off x="6415675" y="2688500"/>
            <a:ext cx="1429500" cy="730200"/>
          </a:xfrm>
          <a:prstGeom prst="bentConnector3">
            <a:avLst>
              <a:gd name="adj1" fmla="val 100003"/>
            </a:avLst>
          </a:prstGeom>
          <a:noFill/>
          <a:ln w="9525" cap="flat" cmpd="sng">
            <a:solidFill>
              <a:schemeClr val="dk2"/>
            </a:solidFill>
            <a:prstDash val="solid"/>
            <a:round/>
            <a:headEnd type="diamond" w="med" len="med"/>
            <a:tailEnd type="triangle" w="med" len="med"/>
          </a:ln>
        </p:spPr>
      </p:cxnSp>
      <p:cxnSp>
        <p:nvCxnSpPr>
          <p:cNvPr id="3488" name="Google Shape;3488;p58"/>
          <p:cNvCxnSpPr/>
          <p:nvPr/>
        </p:nvCxnSpPr>
        <p:spPr>
          <a:xfrm rot="10800000">
            <a:off x="7471762" y="1983920"/>
            <a:ext cx="2400" cy="3798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cxnSp>
        <p:nvCxnSpPr>
          <p:cNvPr id="3493" name="Google Shape;3493;p59"/>
          <p:cNvCxnSpPr>
            <a:stCxn id="3494" idx="0"/>
          </p:cNvCxnSpPr>
          <p:nvPr/>
        </p:nvCxnSpPr>
        <p:spPr>
          <a:xfrm rot="10800000" flipH="1">
            <a:off x="19194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494" name="Google Shape;3494;p59"/>
          <p:cNvSpPr/>
          <p:nvPr/>
        </p:nvSpPr>
        <p:spPr>
          <a:xfrm>
            <a:off x="17636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495" name="Google Shape;3495;p59"/>
          <p:cNvSpPr/>
          <p:nvPr/>
        </p:nvSpPr>
        <p:spPr>
          <a:xfrm>
            <a:off x="24557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496" name="Google Shape;3496;p59"/>
          <p:cNvSpPr txBox="1"/>
          <p:nvPr/>
        </p:nvSpPr>
        <p:spPr>
          <a:xfrm>
            <a:off x="23296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497" name="Google Shape;3497;p59"/>
          <p:cNvSpPr txBox="1"/>
          <p:nvPr/>
        </p:nvSpPr>
        <p:spPr>
          <a:xfrm>
            <a:off x="16370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498" name="Google Shape;3498;p59"/>
          <p:cNvSpPr/>
          <p:nvPr/>
        </p:nvSpPr>
        <p:spPr>
          <a:xfrm>
            <a:off x="17628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9" name="Google Shape;3499;p59"/>
          <p:cNvCxnSpPr/>
          <p:nvPr/>
        </p:nvCxnSpPr>
        <p:spPr>
          <a:xfrm rot="10800000" flipH="1">
            <a:off x="26123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0" name="Google Shape;3500;p59"/>
          <p:cNvSpPr/>
          <p:nvPr/>
        </p:nvSpPr>
        <p:spPr>
          <a:xfrm>
            <a:off x="24557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01" name="Google Shape;3501;p59"/>
          <p:cNvCxnSpPr>
            <a:stCxn id="3498" idx="6"/>
            <a:endCxn id="3500" idx="2"/>
          </p:cNvCxnSpPr>
          <p:nvPr/>
        </p:nvCxnSpPr>
        <p:spPr>
          <a:xfrm>
            <a:off x="20745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02" name="Google Shape;3502;p59"/>
          <p:cNvCxnSpPr>
            <a:stCxn id="3500" idx="6"/>
            <a:endCxn id="3503" idx="2"/>
          </p:cNvCxnSpPr>
          <p:nvPr/>
        </p:nvCxnSpPr>
        <p:spPr>
          <a:xfrm>
            <a:off x="2767413" y="3461038"/>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3504" name="Google Shape;3504;p59"/>
          <p:cNvCxnSpPr>
            <a:stCxn id="3505" idx="0"/>
          </p:cNvCxnSpPr>
          <p:nvPr/>
        </p:nvCxnSpPr>
        <p:spPr>
          <a:xfrm rot="10800000" flipH="1">
            <a:off x="33418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05" name="Google Shape;3505;p59"/>
          <p:cNvSpPr/>
          <p:nvPr/>
        </p:nvSpPr>
        <p:spPr>
          <a:xfrm>
            <a:off x="31859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06" name="Google Shape;3506;p59"/>
          <p:cNvSpPr/>
          <p:nvPr/>
        </p:nvSpPr>
        <p:spPr>
          <a:xfrm>
            <a:off x="387806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07" name="Google Shape;3507;p59"/>
          <p:cNvSpPr txBox="1"/>
          <p:nvPr/>
        </p:nvSpPr>
        <p:spPr>
          <a:xfrm>
            <a:off x="375204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08" name="Google Shape;3508;p59"/>
          <p:cNvSpPr txBox="1"/>
          <p:nvPr/>
        </p:nvSpPr>
        <p:spPr>
          <a:xfrm>
            <a:off x="30593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03" name="Google Shape;3503;p59"/>
          <p:cNvSpPr/>
          <p:nvPr/>
        </p:nvSpPr>
        <p:spPr>
          <a:xfrm>
            <a:off x="31852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09" name="Google Shape;3509;p59"/>
          <p:cNvCxnSpPr/>
          <p:nvPr/>
        </p:nvCxnSpPr>
        <p:spPr>
          <a:xfrm rot="10800000" flipH="1">
            <a:off x="403468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0" name="Google Shape;3510;p59"/>
          <p:cNvSpPr/>
          <p:nvPr/>
        </p:nvSpPr>
        <p:spPr>
          <a:xfrm>
            <a:off x="38780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11" name="Google Shape;3511;p59"/>
          <p:cNvCxnSpPr>
            <a:stCxn id="3503" idx="6"/>
            <a:endCxn id="3510" idx="2"/>
          </p:cNvCxnSpPr>
          <p:nvPr/>
        </p:nvCxnSpPr>
        <p:spPr>
          <a:xfrm>
            <a:off x="349691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12" name="Google Shape;3512;p59"/>
          <p:cNvCxnSpPr>
            <a:stCxn id="3510" idx="6"/>
            <a:endCxn id="3513" idx="2"/>
          </p:cNvCxnSpPr>
          <p:nvPr/>
        </p:nvCxnSpPr>
        <p:spPr>
          <a:xfrm>
            <a:off x="418976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14" name="Google Shape;3514;p59"/>
          <p:cNvCxnSpPr>
            <a:stCxn id="3515" idx="0"/>
          </p:cNvCxnSpPr>
          <p:nvPr/>
        </p:nvCxnSpPr>
        <p:spPr>
          <a:xfrm rot="10800000" flipH="1">
            <a:off x="475538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15" name="Google Shape;3515;p59"/>
          <p:cNvSpPr/>
          <p:nvPr/>
        </p:nvSpPr>
        <p:spPr>
          <a:xfrm>
            <a:off x="459953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16" name="Google Shape;3516;p59"/>
          <p:cNvSpPr/>
          <p:nvPr/>
        </p:nvSpPr>
        <p:spPr>
          <a:xfrm>
            <a:off x="5291613"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17" name="Google Shape;3517;p59"/>
          <p:cNvSpPr txBox="1"/>
          <p:nvPr/>
        </p:nvSpPr>
        <p:spPr>
          <a:xfrm>
            <a:off x="5165598" y="42386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18" name="Google Shape;3518;p59"/>
          <p:cNvSpPr txBox="1"/>
          <p:nvPr/>
        </p:nvSpPr>
        <p:spPr>
          <a:xfrm>
            <a:off x="447291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13" name="Google Shape;3513;p59"/>
          <p:cNvSpPr/>
          <p:nvPr/>
        </p:nvSpPr>
        <p:spPr>
          <a:xfrm>
            <a:off x="459876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19" name="Google Shape;3519;p59"/>
          <p:cNvCxnSpPr/>
          <p:nvPr/>
        </p:nvCxnSpPr>
        <p:spPr>
          <a:xfrm rot="10800000" flipH="1">
            <a:off x="5448232"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0" name="Google Shape;3520;p59"/>
          <p:cNvSpPr/>
          <p:nvPr/>
        </p:nvSpPr>
        <p:spPr>
          <a:xfrm>
            <a:off x="52916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21" name="Google Shape;3521;p59"/>
          <p:cNvCxnSpPr>
            <a:stCxn id="3513" idx="6"/>
            <a:endCxn id="3520" idx="2"/>
          </p:cNvCxnSpPr>
          <p:nvPr/>
        </p:nvCxnSpPr>
        <p:spPr>
          <a:xfrm>
            <a:off x="4910463" y="34610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22" name="Google Shape;3522;p59"/>
          <p:cNvCxnSpPr>
            <a:stCxn id="3520" idx="6"/>
            <a:endCxn id="3523" idx="2"/>
          </p:cNvCxnSpPr>
          <p:nvPr/>
        </p:nvCxnSpPr>
        <p:spPr>
          <a:xfrm>
            <a:off x="5603313" y="34610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524" name="Google Shape;3524;p59"/>
          <p:cNvCxnSpPr>
            <a:stCxn id="3525" idx="0"/>
          </p:cNvCxnSpPr>
          <p:nvPr/>
        </p:nvCxnSpPr>
        <p:spPr>
          <a:xfrm rot="10800000" flipH="1">
            <a:off x="6168938" y="36210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525" name="Google Shape;3525;p59"/>
          <p:cNvSpPr/>
          <p:nvPr/>
        </p:nvSpPr>
        <p:spPr>
          <a:xfrm>
            <a:off x="6013088" y="40518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526" name="Google Shape;3526;p59"/>
          <p:cNvSpPr txBox="1"/>
          <p:nvPr/>
        </p:nvSpPr>
        <p:spPr>
          <a:xfrm>
            <a:off x="5886463" y="42271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523" name="Google Shape;3523;p59"/>
          <p:cNvSpPr/>
          <p:nvPr/>
        </p:nvSpPr>
        <p:spPr>
          <a:xfrm>
            <a:off x="6012313" y="33009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7" name="Google Shape;3527;p59"/>
          <p:cNvSpPr/>
          <p:nvPr/>
        </p:nvSpPr>
        <p:spPr>
          <a:xfrm>
            <a:off x="17569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28" name="Google Shape;3528;p59"/>
          <p:cNvSpPr/>
          <p:nvPr/>
        </p:nvSpPr>
        <p:spPr>
          <a:xfrm>
            <a:off x="24498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529" name="Google Shape;3529;p59"/>
          <p:cNvCxnSpPr>
            <a:stCxn id="3527" idx="6"/>
            <a:endCxn id="3528" idx="2"/>
          </p:cNvCxnSpPr>
          <p:nvPr/>
        </p:nvCxnSpPr>
        <p:spPr>
          <a:xfrm>
            <a:off x="20686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0" name="Google Shape;3530;p59"/>
          <p:cNvCxnSpPr>
            <a:stCxn id="3528" idx="6"/>
            <a:endCxn id="3531" idx="2"/>
          </p:cNvCxnSpPr>
          <p:nvPr/>
        </p:nvCxnSpPr>
        <p:spPr>
          <a:xfrm>
            <a:off x="2761513" y="28754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31" name="Google Shape;3531;p59"/>
          <p:cNvSpPr/>
          <p:nvPr/>
        </p:nvSpPr>
        <p:spPr>
          <a:xfrm>
            <a:off x="31793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32" name="Google Shape;3532;p59"/>
          <p:cNvSpPr/>
          <p:nvPr/>
        </p:nvSpPr>
        <p:spPr>
          <a:xfrm>
            <a:off x="38721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33" name="Google Shape;3533;p59"/>
          <p:cNvCxnSpPr>
            <a:stCxn id="3531" idx="6"/>
            <a:endCxn id="3532" idx="2"/>
          </p:cNvCxnSpPr>
          <p:nvPr/>
        </p:nvCxnSpPr>
        <p:spPr>
          <a:xfrm>
            <a:off x="3491013" y="287543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3534" name="Google Shape;3534;p59"/>
          <p:cNvCxnSpPr>
            <a:stCxn id="3532" idx="6"/>
            <a:endCxn id="3535" idx="2"/>
          </p:cNvCxnSpPr>
          <p:nvPr/>
        </p:nvCxnSpPr>
        <p:spPr>
          <a:xfrm>
            <a:off x="418386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5" name="Google Shape;3535;p59"/>
          <p:cNvSpPr/>
          <p:nvPr/>
        </p:nvSpPr>
        <p:spPr>
          <a:xfrm>
            <a:off x="459286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36" name="Google Shape;3536;p59"/>
          <p:cNvSpPr/>
          <p:nvPr/>
        </p:nvSpPr>
        <p:spPr>
          <a:xfrm>
            <a:off x="52857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37" name="Google Shape;3537;p59"/>
          <p:cNvCxnSpPr>
            <a:stCxn id="3535" idx="6"/>
            <a:endCxn id="3536" idx="2"/>
          </p:cNvCxnSpPr>
          <p:nvPr/>
        </p:nvCxnSpPr>
        <p:spPr>
          <a:xfrm>
            <a:off x="4904563" y="28754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38" name="Google Shape;3538;p59"/>
          <p:cNvCxnSpPr>
            <a:stCxn id="3536" idx="6"/>
            <a:endCxn id="3539" idx="2"/>
          </p:cNvCxnSpPr>
          <p:nvPr/>
        </p:nvCxnSpPr>
        <p:spPr>
          <a:xfrm>
            <a:off x="5597413" y="28754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39" name="Google Shape;3539;p59"/>
          <p:cNvSpPr/>
          <p:nvPr/>
        </p:nvSpPr>
        <p:spPr>
          <a:xfrm>
            <a:off x="6006413" y="2715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0" name="Google Shape;3540;p59"/>
          <p:cNvSpPr/>
          <p:nvPr/>
        </p:nvSpPr>
        <p:spPr>
          <a:xfrm>
            <a:off x="17531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1" name="Google Shape;3541;p59"/>
          <p:cNvSpPr/>
          <p:nvPr/>
        </p:nvSpPr>
        <p:spPr>
          <a:xfrm>
            <a:off x="24460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42" name="Google Shape;3542;p59"/>
          <p:cNvCxnSpPr>
            <a:stCxn id="3540" idx="6"/>
            <a:endCxn id="3541" idx="2"/>
          </p:cNvCxnSpPr>
          <p:nvPr/>
        </p:nvCxnSpPr>
        <p:spPr>
          <a:xfrm>
            <a:off x="20648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3" name="Google Shape;3543;p59"/>
          <p:cNvCxnSpPr>
            <a:stCxn id="3541" idx="6"/>
            <a:endCxn id="3544" idx="2"/>
          </p:cNvCxnSpPr>
          <p:nvPr/>
        </p:nvCxnSpPr>
        <p:spPr>
          <a:xfrm>
            <a:off x="2757713" y="2289838"/>
            <a:ext cx="417900" cy="0"/>
          </a:xfrm>
          <a:prstGeom prst="straightConnector1">
            <a:avLst/>
          </a:prstGeom>
          <a:noFill/>
          <a:ln w="9525" cap="flat" cmpd="sng">
            <a:solidFill>
              <a:srgbClr val="3D85C6"/>
            </a:solidFill>
            <a:prstDash val="solid"/>
            <a:round/>
            <a:headEnd type="none" w="med" len="med"/>
            <a:tailEnd type="triangle" w="med" len="med"/>
          </a:ln>
        </p:spPr>
      </p:cxnSp>
      <p:sp>
        <p:nvSpPr>
          <p:cNvPr id="3544" name="Google Shape;3544;p59"/>
          <p:cNvSpPr/>
          <p:nvPr/>
        </p:nvSpPr>
        <p:spPr>
          <a:xfrm>
            <a:off x="31755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5" name="Google Shape;3545;p59"/>
          <p:cNvSpPr/>
          <p:nvPr/>
        </p:nvSpPr>
        <p:spPr>
          <a:xfrm>
            <a:off x="38683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46" name="Google Shape;3546;p59"/>
          <p:cNvCxnSpPr>
            <a:stCxn id="3544" idx="6"/>
            <a:endCxn id="3545" idx="2"/>
          </p:cNvCxnSpPr>
          <p:nvPr/>
        </p:nvCxnSpPr>
        <p:spPr>
          <a:xfrm>
            <a:off x="348721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47" name="Google Shape;3547;p59"/>
          <p:cNvCxnSpPr>
            <a:stCxn id="3545" idx="6"/>
            <a:endCxn id="3548" idx="2"/>
          </p:cNvCxnSpPr>
          <p:nvPr/>
        </p:nvCxnSpPr>
        <p:spPr>
          <a:xfrm>
            <a:off x="418006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48" name="Google Shape;3548;p59"/>
          <p:cNvSpPr/>
          <p:nvPr/>
        </p:nvSpPr>
        <p:spPr>
          <a:xfrm>
            <a:off x="458906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49" name="Google Shape;3549;p59"/>
          <p:cNvSpPr/>
          <p:nvPr/>
        </p:nvSpPr>
        <p:spPr>
          <a:xfrm>
            <a:off x="52819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0" name="Google Shape;3550;p59"/>
          <p:cNvCxnSpPr>
            <a:stCxn id="3548" idx="6"/>
            <a:endCxn id="3549" idx="2"/>
          </p:cNvCxnSpPr>
          <p:nvPr/>
        </p:nvCxnSpPr>
        <p:spPr>
          <a:xfrm>
            <a:off x="4900763" y="22898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551" name="Google Shape;3551;p59"/>
          <p:cNvCxnSpPr>
            <a:stCxn id="3549" idx="6"/>
            <a:endCxn id="3552" idx="2"/>
          </p:cNvCxnSpPr>
          <p:nvPr/>
        </p:nvCxnSpPr>
        <p:spPr>
          <a:xfrm>
            <a:off x="5593613" y="22898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552" name="Google Shape;3552;p59"/>
          <p:cNvSpPr/>
          <p:nvPr/>
        </p:nvSpPr>
        <p:spPr>
          <a:xfrm>
            <a:off x="6002613" y="21297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3" name="Google Shape;3553;p59"/>
          <p:cNvSpPr/>
          <p:nvPr/>
        </p:nvSpPr>
        <p:spPr>
          <a:xfrm>
            <a:off x="17531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4" name="Google Shape;3554;p59"/>
          <p:cNvSpPr/>
          <p:nvPr/>
        </p:nvSpPr>
        <p:spPr>
          <a:xfrm>
            <a:off x="24460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5" name="Google Shape;3555;p59"/>
          <p:cNvCxnSpPr>
            <a:stCxn id="3553" idx="6"/>
            <a:endCxn id="3554" idx="2"/>
          </p:cNvCxnSpPr>
          <p:nvPr/>
        </p:nvCxnSpPr>
        <p:spPr>
          <a:xfrm>
            <a:off x="20648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56" name="Google Shape;3556;p59"/>
          <p:cNvCxnSpPr>
            <a:stCxn id="3554" idx="6"/>
            <a:endCxn id="3557" idx="2"/>
          </p:cNvCxnSpPr>
          <p:nvPr/>
        </p:nvCxnSpPr>
        <p:spPr>
          <a:xfrm>
            <a:off x="2757713" y="1704238"/>
            <a:ext cx="417900" cy="0"/>
          </a:xfrm>
          <a:prstGeom prst="straightConnector1">
            <a:avLst/>
          </a:prstGeom>
          <a:noFill/>
          <a:ln w="9525" cap="flat" cmpd="sng">
            <a:solidFill>
              <a:srgbClr val="CC0000"/>
            </a:solidFill>
            <a:prstDash val="solid"/>
            <a:round/>
            <a:headEnd type="triangle" w="med" len="med"/>
            <a:tailEnd type="none" w="med" len="med"/>
          </a:ln>
        </p:spPr>
      </p:cxnSp>
      <p:sp>
        <p:nvSpPr>
          <p:cNvPr id="3557" name="Google Shape;3557;p59"/>
          <p:cNvSpPr/>
          <p:nvPr/>
        </p:nvSpPr>
        <p:spPr>
          <a:xfrm>
            <a:off x="31755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58" name="Google Shape;3558;p59"/>
          <p:cNvSpPr/>
          <p:nvPr/>
        </p:nvSpPr>
        <p:spPr>
          <a:xfrm>
            <a:off x="38683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59" name="Google Shape;3559;p59"/>
          <p:cNvCxnSpPr>
            <a:stCxn id="3557" idx="6"/>
            <a:endCxn id="3558" idx="2"/>
          </p:cNvCxnSpPr>
          <p:nvPr/>
        </p:nvCxnSpPr>
        <p:spPr>
          <a:xfrm>
            <a:off x="348721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0" name="Google Shape;3560;p59"/>
          <p:cNvCxnSpPr>
            <a:stCxn id="3558" idx="6"/>
            <a:endCxn id="3561" idx="2"/>
          </p:cNvCxnSpPr>
          <p:nvPr/>
        </p:nvCxnSpPr>
        <p:spPr>
          <a:xfrm>
            <a:off x="418006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1" name="Google Shape;3561;p59"/>
          <p:cNvSpPr/>
          <p:nvPr/>
        </p:nvSpPr>
        <p:spPr>
          <a:xfrm>
            <a:off x="458906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62" name="Google Shape;3562;p59"/>
          <p:cNvSpPr/>
          <p:nvPr/>
        </p:nvSpPr>
        <p:spPr>
          <a:xfrm>
            <a:off x="52819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563" name="Google Shape;3563;p59"/>
          <p:cNvCxnSpPr>
            <a:stCxn id="3561" idx="6"/>
            <a:endCxn id="3562" idx="2"/>
          </p:cNvCxnSpPr>
          <p:nvPr/>
        </p:nvCxnSpPr>
        <p:spPr>
          <a:xfrm>
            <a:off x="4900763" y="17042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564" name="Google Shape;3564;p59"/>
          <p:cNvCxnSpPr>
            <a:stCxn id="3562" idx="6"/>
            <a:endCxn id="3565" idx="2"/>
          </p:cNvCxnSpPr>
          <p:nvPr/>
        </p:nvCxnSpPr>
        <p:spPr>
          <a:xfrm>
            <a:off x="5593613" y="17042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565" name="Google Shape;3565;p59"/>
          <p:cNvSpPr/>
          <p:nvPr/>
        </p:nvSpPr>
        <p:spPr>
          <a:xfrm>
            <a:off x="6002613" y="1544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66" name="Google Shape;3566;p59"/>
          <p:cNvSpPr/>
          <p:nvPr/>
        </p:nvSpPr>
        <p:spPr>
          <a:xfrm>
            <a:off x="17569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7" name="Google Shape;3567;p59"/>
          <p:cNvSpPr/>
          <p:nvPr/>
        </p:nvSpPr>
        <p:spPr>
          <a:xfrm>
            <a:off x="24498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8" name="Google Shape;3568;p59"/>
          <p:cNvSpPr/>
          <p:nvPr/>
        </p:nvSpPr>
        <p:spPr>
          <a:xfrm>
            <a:off x="31793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69" name="Google Shape;3569;p59"/>
          <p:cNvSpPr/>
          <p:nvPr/>
        </p:nvSpPr>
        <p:spPr>
          <a:xfrm>
            <a:off x="38721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0" name="Google Shape;3570;p59"/>
          <p:cNvSpPr/>
          <p:nvPr/>
        </p:nvSpPr>
        <p:spPr>
          <a:xfrm>
            <a:off x="459286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1" name="Google Shape;3571;p59"/>
          <p:cNvSpPr/>
          <p:nvPr/>
        </p:nvSpPr>
        <p:spPr>
          <a:xfrm>
            <a:off x="52857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572" name="Google Shape;3572;p59"/>
          <p:cNvSpPr/>
          <p:nvPr/>
        </p:nvSpPr>
        <p:spPr>
          <a:xfrm>
            <a:off x="6006413" y="9585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573" name="Google Shape;3573;p59"/>
          <p:cNvCxnSpPr>
            <a:endCxn id="3527" idx="6"/>
          </p:cNvCxnSpPr>
          <p:nvPr/>
        </p:nvCxnSpPr>
        <p:spPr>
          <a:xfrm rot="-5400000">
            <a:off x="1406563" y="3393538"/>
            <a:ext cx="1180200" cy="1440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574" name="Google Shape;3574;p59"/>
          <p:cNvCxnSpPr>
            <a:stCxn id="3527" idx="0"/>
            <a:endCxn id="3553" idx="6"/>
          </p:cNvCxnSpPr>
          <p:nvPr/>
        </p:nvCxnSpPr>
        <p:spPr>
          <a:xfrm rot="-5400000">
            <a:off x="1483363" y="2133838"/>
            <a:ext cx="1011000" cy="1521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575" name="Google Shape;3575;p59"/>
          <p:cNvCxnSpPr>
            <a:endCxn id="3566" idx="2"/>
          </p:cNvCxnSpPr>
          <p:nvPr/>
        </p:nvCxnSpPr>
        <p:spPr>
          <a:xfrm rot="5400000" flipH="1">
            <a:off x="1330663"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6" name="Google Shape;3576;p59"/>
          <p:cNvCxnSpPr/>
          <p:nvPr/>
        </p:nvCxnSpPr>
        <p:spPr>
          <a:xfrm rot="5400000" flipH="1">
            <a:off x="1330663" y="272528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7" name="Google Shape;3577;p59"/>
          <p:cNvCxnSpPr>
            <a:endCxn id="3554" idx="6"/>
          </p:cNvCxnSpPr>
          <p:nvPr/>
        </p:nvCxnSpPr>
        <p:spPr>
          <a:xfrm rot="-5400000">
            <a:off x="2177063" y="2135488"/>
            <a:ext cx="1011900" cy="1494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578" name="Google Shape;3578;p59"/>
          <p:cNvCxnSpPr/>
          <p:nvPr/>
        </p:nvCxnSpPr>
        <p:spPr>
          <a:xfrm rot="5400000" flipH="1">
            <a:off x="2021575" y="15449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79" name="Google Shape;3579;p59"/>
          <p:cNvCxnSpPr>
            <a:endCxn id="3557" idx="6"/>
          </p:cNvCxnSpPr>
          <p:nvPr/>
        </p:nvCxnSpPr>
        <p:spPr>
          <a:xfrm rot="-5400000">
            <a:off x="2914663" y="2140588"/>
            <a:ext cx="1008900" cy="136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580" name="Google Shape;3580;p59"/>
          <p:cNvCxnSpPr/>
          <p:nvPr/>
        </p:nvCxnSpPr>
        <p:spPr>
          <a:xfrm rot="5400000" flipH="1">
            <a:off x="2764400" y="15420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1" name="Google Shape;3581;p59"/>
          <p:cNvCxnSpPr>
            <a:endCxn id="3528" idx="6"/>
          </p:cNvCxnSpPr>
          <p:nvPr/>
        </p:nvCxnSpPr>
        <p:spPr>
          <a:xfrm rot="-5400000">
            <a:off x="2101963" y="3387088"/>
            <a:ext cx="1171200" cy="1479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582" name="Google Shape;3582;p59"/>
          <p:cNvCxnSpPr/>
          <p:nvPr/>
        </p:nvCxnSpPr>
        <p:spPr>
          <a:xfrm rot="5400000" flipH="1">
            <a:off x="2019663" y="27161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3" name="Google Shape;3583;p59"/>
          <p:cNvCxnSpPr>
            <a:stCxn id="3505" idx="0"/>
            <a:endCxn id="3531" idx="6"/>
          </p:cNvCxnSpPr>
          <p:nvPr/>
        </p:nvCxnSpPr>
        <p:spPr>
          <a:xfrm rot="-5400000">
            <a:off x="282808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84" name="Google Shape;3584;p59"/>
          <p:cNvCxnSpPr>
            <a:endCxn id="3544" idx="2"/>
          </p:cNvCxnSpPr>
          <p:nvPr/>
        </p:nvCxnSpPr>
        <p:spPr>
          <a:xfrm rot="5400000" flipH="1">
            <a:off x="2751313"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5" name="Google Shape;3585;p59"/>
          <p:cNvCxnSpPr>
            <a:stCxn id="3506" idx="0"/>
            <a:endCxn id="3532" idx="6"/>
          </p:cNvCxnSpPr>
          <p:nvPr/>
        </p:nvCxnSpPr>
        <p:spPr>
          <a:xfrm rot="-5400000">
            <a:off x="352061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86" name="Google Shape;3586;p59"/>
          <p:cNvCxnSpPr/>
          <p:nvPr/>
        </p:nvCxnSpPr>
        <p:spPr>
          <a:xfrm rot="5400000" flipH="1">
            <a:off x="344542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87" name="Google Shape;3587;p59"/>
          <p:cNvCxnSpPr>
            <a:endCxn id="3558" idx="6"/>
          </p:cNvCxnSpPr>
          <p:nvPr/>
        </p:nvCxnSpPr>
        <p:spPr>
          <a:xfrm rot="-5400000">
            <a:off x="3599863" y="2140138"/>
            <a:ext cx="1016100" cy="1443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588" name="Google Shape;3588;p59"/>
          <p:cNvCxnSpPr/>
          <p:nvPr/>
        </p:nvCxnSpPr>
        <p:spPr>
          <a:xfrm rot="5400000" flipH="1">
            <a:off x="3446388" y="1554238"/>
            <a:ext cx="1012800" cy="1602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589" name="Google Shape;3589;p59"/>
          <p:cNvCxnSpPr>
            <a:stCxn id="3515" idx="0"/>
            <a:endCxn id="3535" idx="6"/>
          </p:cNvCxnSpPr>
          <p:nvPr/>
        </p:nvCxnSpPr>
        <p:spPr>
          <a:xfrm rot="-5400000">
            <a:off x="4241638" y="33890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590" name="Google Shape;3590;p59"/>
          <p:cNvCxnSpPr>
            <a:endCxn id="3539" idx="6"/>
          </p:cNvCxnSpPr>
          <p:nvPr/>
        </p:nvCxnSpPr>
        <p:spPr>
          <a:xfrm rot="-5400000">
            <a:off x="5655713" y="33887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591" name="Google Shape;3591;p59"/>
          <p:cNvCxnSpPr/>
          <p:nvPr/>
        </p:nvCxnSpPr>
        <p:spPr>
          <a:xfrm rot="5400000" flipH="1">
            <a:off x="4157038" y="27141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2" name="Google Shape;3592;p59"/>
          <p:cNvCxnSpPr/>
          <p:nvPr/>
        </p:nvCxnSpPr>
        <p:spPr>
          <a:xfrm rot="5400000" flipH="1">
            <a:off x="4858975" y="27140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593" name="Google Shape;3593;p59"/>
          <p:cNvCxnSpPr>
            <a:stCxn id="3523" idx="0"/>
            <a:endCxn id="3552" idx="2"/>
          </p:cNvCxnSpPr>
          <p:nvPr/>
        </p:nvCxnSpPr>
        <p:spPr>
          <a:xfrm rot="5400000" flipH="1">
            <a:off x="5579863" y="2712688"/>
            <a:ext cx="1011000" cy="1656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594" name="Google Shape;3594;p59"/>
          <p:cNvCxnSpPr>
            <a:stCxn id="3516" idx="0"/>
            <a:endCxn id="3536" idx="6"/>
          </p:cNvCxnSpPr>
          <p:nvPr/>
        </p:nvCxnSpPr>
        <p:spPr>
          <a:xfrm rot="-5400000">
            <a:off x="4934163" y="33885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595" name="Google Shape;3595;p59"/>
          <p:cNvCxnSpPr/>
          <p:nvPr/>
        </p:nvCxnSpPr>
        <p:spPr>
          <a:xfrm rot="-5400000">
            <a:off x="5017038"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6" name="Google Shape;3596;p59"/>
          <p:cNvCxnSpPr/>
          <p:nvPr/>
        </p:nvCxnSpPr>
        <p:spPr>
          <a:xfrm rot="-5400000">
            <a:off x="5740213" y="21405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597" name="Google Shape;3597;p59"/>
          <p:cNvCxnSpPr>
            <a:endCxn id="3561" idx="6"/>
          </p:cNvCxnSpPr>
          <p:nvPr/>
        </p:nvCxnSpPr>
        <p:spPr>
          <a:xfrm rot="-5400000">
            <a:off x="4314413" y="2129488"/>
            <a:ext cx="1011600" cy="1611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598" name="Google Shape;3598;p59"/>
          <p:cNvCxnSpPr>
            <a:stCxn id="3553" idx="0"/>
            <a:endCxn id="3566" idx="4"/>
          </p:cNvCxnSpPr>
          <p:nvPr/>
        </p:nvCxnSpPr>
        <p:spPr>
          <a:xfrm rot="10800000" flipH="1">
            <a:off x="19090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599" name="Google Shape;3599;p59"/>
          <p:cNvCxnSpPr>
            <a:stCxn id="3554" idx="0"/>
            <a:endCxn id="3567" idx="4"/>
          </p:cNvCxnSpPr>
          <p:nvPr/>
        </p:nvCxnSpPr>
        <p:spPr>
          <a:xfrm rot="10800000" flipH="1">
            <a:off x="26018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0" name="Google Shape;3600;p59"/>
          <p:cNvCxnSpPr>
            <a:stCxn id="3557" idx="0"/>
            <a:endCxn id="3568" idx="4"/>
          </p:cNvCxnSpPr>
          <p:nvPr/>
        </p:nvCxnSpPr>
        <p:spPr>
          <a:xfrm rot="10800000" flipH="1">
            <a:off x="33313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1" name="Google Shape;3601;p59"/>
          <p:cNvCxnSpPr>
            <a:endCxn id="3569" idx="4"/>
          </p:cNvCxnSpPr>
          <p:nvPr/>
        </p:nvCxnSpPr>
        <p:spPr>
          <a:xfrm rot="10800000">
            <a:off x="4028013" y="1278688"/>
            <a:ext cx="5700" cy="268200"/>
          </a:xfrm>
          <a:prstGeom prst="straightConnector1">
            <a:avLst/>
          </a:prstGeom>
          <a:noFill/>
          <a:ln w="9525" cap="flat" cmpd="sng">
            <a:solidFill>
              <a:srgbClr val="CC0000"/>
            </a:solidFill>
            <a:prstDash val="solid"/>
            <a:round/>
            <a:headEnd type="none" w="med" len="med"/>
            <a:tailEnd type="triangle" w="med" len="med"/>
          </a:ln>
        </p:spPr>
      </p:cxnSp>
      <p:cxnSp>
        <p:nvCxnSpPr>
          <p:cNvPr id="3602" name="Google Shape;3602;p59"/>
          <p:cNvCxnSpPr>
            <a:stCxn id="3561" idx="0"/>
            <a:endCxn id="3570" idx="4"/>
          </p:cNvCxnSpPr>
          <p:nvPr/>
        </p:nvCxnSpPr>
        <p:spPr>
          <a:xfrm rot="10800000" flipH="1">
            <a:off x="474491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3" name="Google Shape;3603;p59"/>
          <p:cNvCxnSpPr>
            <a:stCxn id="3562" idx="0"/>
            <a:endCxn id="3571" idx="4"/>
          </p:cNvCxnSpPr>
          <p:nvPr/>
        </p:nvCxnSpPr>
        <p:spPr>
          <a:xfrm rot="10800000" flipH="1">
            <a:off x="5437763" y="12786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604" name="Google Shape;3604;p59"/>
          <p:cNvCxnSpPr>
            <a:stCxn id="3565" idx="0"/>
            <a:endCxn id="3572" idx="4"/>
          </p:cNvCxnSpPr>
          <p:nvPr/>
        </p:nvCxnSpPr>
        <p:spPr>
          <a:xfrm rot="10800000" flipH="1">
            <a:off x="6158463" y="1278688"/>
            <a:ext cx="3900" cy="265500"/>
          </a:xfrm>
          <a:prstGeom prst="straightConnector1">
            <a:avLst/>
          </a:prstGeom>
          <a:noFill/>
          <a:ln w="9525" cap="flat" cmpd="sng">
            <a:solidFill>
              <a:srgbClr val="CC0000"/>
            </a:solidFill>
            <a:prstDash val="solid"/>
            <a:round/>
            <a:headEnd type="none" w="med" len="med"/>
            <a:tailEnd type="triangle" w="med" len="med"/>
          </a:ln>
        </p:spPr>
      </p:cxnSp>
      <p:sp>
        <p:nvSpPr>
          <p:cNvPr id="3605" name="Google Shape;3605;p59"/>
          <p:cNvSpPr/>
          <p:nvPr/>
        </p:nvSpPr>
        <p:spPr>
          <a:xfrm>
            <a:off x="4933013" y="213088"/>
            <a:ext cx="3117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6" name="Google Shape;3606;p59"/>
          <p:cNvCxnSpPr>
            <a:stCxn id="3566" idx="0"/>
            <a:endCxn id="3605" idx="4"/>
          </p:cNvCxnSpPr>
          <p:nvPr/>
        </p:nvCxnSpPr>
        <p:spPr>
          <a:xfrm rot="10800000" flipH="1">
            <a:off x="1912813" y="533188"/>
            <a:ext cx="3176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7" name="Google Shape;3607;p59"/>
          <p:cNvCxnSpPr>
            <a:stCxn id="3567" idx="0"/>
            <a:endCxn id="3605" idx="4"/>
          </p:cNvCxnSpPr>
          <p:nvPr/>
        </p:nvCxnSpPr>
        <p:spPr>
          <a:xfrm rot="10800000" flipH="1">
            <a:off x="2605663" y="533188"/>
            <a:ext cx="24831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8" name="Google Shape;3608;p59"/>
          <p:cNvCxnSpPr>
            <a:stCxn id="3568" idx="0"/>
            <a:endCxn id="3605" idx="4"/>
          </p:cNvCxnSpPr>
          <p:nvPr/>
        </p:nvCxnSpPr>
        <p:spPr>
          <a:xfrm rot="10800000" flipH="1">
            <a:off x="3335163" y="533188"/>
            <a:ext cx="1753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09" name="Google Shape;3609;p59"/>
          <p:cNvCxnSpPr>
            <a:stCxn id="3569" idx="0"/>
            <a:endCxn id="3605" idx="4"/>
          </p:cNvCxnSpPr>
          <p:nvPr/>
        </p:nvCxnSpPr>
        <p:spPr>
          <a:xfrm rot="10800000" flipH="1">
            <a:off x="4028013" y="533188"/>
            <a:ext cx="1060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0" name="Google Shape;3610;p59"/>
          <p:cNvCxnSpPr>
            <a:stCxn id="3570" idx="0"/>
            <a:endCxn id="3605" idx="4"/>
          </p:cNvCxnSpPr>
          <p:nvPr/>
        </p:nvCxnSpPr>
        <p:spPr>
          <a:xfrm rot="10800000" flipH="1">
            <a:off x="4748713" y="533188"/>
            <a:ext cx="3402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1" name="Google Shape;3611;p59"/>
          <p:cNvCxnSpPr>
            <a:stCxn id="3571" idx="0"/>
            <a:endCxn id="3605" idx="4"/>
          </p:cNvCxnSpPr>
          <p:nvPr/>
        </p:nvCxnSpPr>
        <p:spPr>
          <a:xfrm rot="10800000">
            <a:off x="5088763" y="533188"/>
            <a:ext cx="3528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2" name="Google Shape;3612;p59"/>
          <p:cNvCxnSpPr>
            <a:stCxn id="3572" idx="0"/>
            <a:endCxn id="3605" idx="4"/>
          </p:cNvCxnSpPr>
          <p:nvPr/>
        </p:nvCxnSpPr>
        <p:spPr>
          <a:xfrm rot="10800000">
            <a:off x="5088863" y="533188"/>
            <a:ext cx="1073400" cy="425400"/>
          </a:xfrm>
          <a:prstGeom prst="straightConnector1">
            <a:avLst/>
          </a:prstGeom>
          <a:noFill/>
          <a:ln w="9525" cap="flat" cmpd="sng">
            <a:solidFill>
              <a:srgbClr val="000000"/>
            </a:solidFill>
            <a:prstDash val="solid"/>
            <a:round/>
            <a:headEnd type="none" w="med" len="med"/>
            <a:tailEnd type="triangle" w="med" len="med"/>
          </a:ln>
        </p:spPr>
      </p:cxnSp>
      <p:cxnSp>
        <p:nvCxnSpPr>
          <p:cNvPr id="3613" name="Google Shape;3613;p59"/>
          <p:cNvCxnSpPr/>
          <p:nvPr/>
        </p:nvCxnSpPr>
        <p:spPr>
          <a:xfrm>
            <a:off x="4194400" y="16986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4" name="Google Shape;3614;p59"/>
          <p:cNvCxnSpPr>
            <a:endCxn id="3570" idx="2"/>
          </p:cNvCxnSpPr>
          <p:nvPr/>
        </p:nvCxnSpPr>
        <p:spPr>
          <a:xfrm rot="5400000" flipH="1">
            <a:off x="4158163" y="1553338"/>
            <a:ext cx="1016700" cy="1473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615" name="Google Shape;3615;p59"/>
          <p:cNvCxnSpPr/>
          <p:nvPr/>
        </p:nvCxnSpPr>
        <p:spPr>
          <a:xfrm>
            <a:off x="4898363"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6" name="Google Shape;3616;p59"/>
          <p:cNvCxnSpPr>
            <a:endCxn id="3571" idx="2"/>
          </p:cNvCxnSpPr>
          <p:nvPr/>
        </p:nvCxnSpPr>
        <p:spPr>
          <a:xfrm rot="5400000" flipH="1">
            <a:off x="4858963" y="1545388"/>
            <a:ext cx="1011900" cy="1584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617" name="Google Shape;3617;p59"/>
          <p:cNvCxnSpPr/>
          <p:nvPr/>
        </p:nvCxnSpPr>
        <p:spPr>
          <a:xfrm>
            <a:off x="5612050" y="16941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618" name="Google Shape;3618;p59"/>
          <p:cNvCxnSpPr>
            <a:endCxn id="3572" idx="2"/>
          </p:cNvCxnSpPr>
          <p:nvPr/>
        </p:nvCxnSpPr>
        <p:spPr>
          <a:xfrm rot="5400000" flipH="1">
            <a:off x="5576063" y="1548988"/>
            <a:ext cx="1011900" cy="1512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619" name="Google Shape;3619;p59"/>
          <p:cNvSpPr txBox="1"/>
          <p:nvPr/>
        </p:nvSpPr>
        <p:spPr>
          <a:xfrm>
            <a:off x="2807450" y="181210"/>
            <a:ext cx="1047900" cy="58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Attention Layer</a:t>
            </a:r>
            <a:endParaRPr sz="1200">
              <a:latin typeface="Times New Roman"/>
              <a:ea typeface="Times New Roman"/>
              <a:cs typeface="Times New Roman"/>
              <a:sym typeface="Times New Roman"/>
            </a:endParaRPr>
          </a:p>
        </p:txBody>
      </p:sp>
      <p:sp>
        <p:nvSpPr>
          <p:cNvPr id="3620" name="Google Shape;3620;p59"/>
          <p:cNvSpPr/>
          <p:nvPr/>
        </p:nvSpPr>
        <p:spPr>
          <a:xfrm>
            <a:off x="4933013" y="2130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3621" name="Google Shape;3621;p59"/>
          <p:cNvPicPr preferRelativeResize="0"/>
          <p:nvPr/>
        </p:nvPicPr>
        <p:blipFill>
          <a:blip r:embed="rId3">
            <a:alphaModFix/>
          </a:blip>
          <a:stretch>
            <a:fillRect/>
          </a:stretch>
        </p:blipFill>
        <p:spPr>
          <a:xfrm>
            <a:off x="1838153" y="3367963"/>
            <a:ext cx="141709" cy="196950"/>
          </a:xfrm>
          <a:prstGeom prst="rect">
            <a:avLst/>
          </a:prstGeom>
          <a:noFill/>
          <a:ln>
            <a:noFill/>
          </a:ln>
        </p:spPr>
      </p:pic>
      <p:pic>
        <p:nvPicPr>
          <p:cNvPr id="3622" name="Google Shape;3622;p59"/>
          <p:cNvPicPr preferRelativeResize="0"/>
          <p:nvPr/>
        </p:nvPicPr>
        <p:blipFill>
          <a:blip r:embed="rId3">
            <a:alphaModFix/>
          </a:blip>
          <a:stretch>
            <a:fillRect/>
          </a:stretch>
        </p:blipFill>
        <p:spPr>
          <a:xfrm>
            <a:off x="2540628" y="3363388"/>
            <a:ext cx="141709" cy="196950"/>
          </a:xfrm>
          <a:prstGeom prst="rect">
            <a:avLst/>
          </a:prstGeom>
          <a:noFill/>
          <a:ln>
            <a:noFill/>
          </a:ln>
        </p:spPr>
      </p:pic>
      <p:pic>
        <p:nvPicPr>
          <p:cNvPr id="3623" name="Google Shape;3623;p59"/>
          <p:cNvPicPr preferRelativeResize="0"/>
          <p:nvPr/>
        </p:nvPicPr>
        <p:blipFill>
          <a:blip r:embed="rId3">
            <a:alphaModFix/>
          </a:blip>
          <a:stretch>
            <a:fillRect/>
          </a:stretch>
        </p:blipFill>
        <p:spPr>
          <a:xfrm>
            <a:off x="3270253" y="3366238"/>
            <a:ext cx="141709" cy="196950"/>
          </a:xfrm>
          <a:prstGeom prst="rect">
            <a:avLst/>
          </a:prstGeom>
          <a:noFill/>
          <a:ln>
            <a:noFill/>
          </a:ln>
        </p:spPr>
      </p:pic>
      <p:pic>
        <p:nvPicPr>
          <p:cNvPr id="3624" name="Google Shape;3624;p59"/>
          <p:cNvPicPr preferRelativeResize="0"/>
          <p:nvPr/>
        </p:nvPicPr>
        <p:blipFill>
          <a:blip r:embed="rId3">
            <a:alphaModFix/>
          </a:blip>
          <a:stretch>
            <a:fillRect/>
          </a:stretch>
        </p:blipFill>
        <p:spPr>
          <a:xfrm>
            <a:off x="3962978" y="3366238"/>
            <a:ext cx="141709" cy="196950"/>
          </a:xfrm>
          <a:prstGeom prst="rect">
            <a:avLst/>
          </a:prstGeom>
          <a:noFill/>
          <a:ln>
            <a:noFill/>
          </a:ln>
        </p:spPr>
      </p:pic>
      <p:pic>
        <p:nvPicPr>
          <p:cNvPr id="3625" name="Google Shape;3625;p59"/>
          <p:cNvPicPr preferRelativeResize="0"/>
          <p:nvPr/>
        </p:nvPicPr>
        <p:blipFill>
          <a:blip r:embed="rId3">
            <a:alphaModFix/>
          </a:blip>
          <a:stretch>
            <a:fillRect/>
          </a:stretch>
        </p:blipFill>
        <p:spPr>
          <a:xfrm>
            <a:off x="4683703" y="3366313"/>
            <a:ext cx="141709" cy="196950"/>
          </a:xfrm>
          <a:prstGeom prst="rect">
            <a:avLst/>
          </a:prstGeom>
          <a:noFill/>
          <a:ln>
            <a:noFill/>
          </a:ln>
        </p:spPr>
      </p:pic>
      <p:pic>
        <p:nvPicPr>
          <p:cNvPr id="3626" name="Google Shape;3626;p59"/>
          <p:cNvPicPr preferRelativeResize="0"/>
          <p:nvPr/>
        </p:nvPicPr>
        <p:blipFill>
          <a:blip r:embed="rId3">
            <a:alphaModFix/>
          </a:blip>
          <a:stretch>
            <a:fillRect/>
          </a:stretch>
        </p:blipFill>
        <p:spPr>
          <a:xfrm>
            <a:off x="5376528" y="3366238"/>
            <a:ext cx="141709" cy="196950"/>
          </a:xfrm>
          <a:prstGeom prst="rect">
            <a:avLst/>
          </a:prstGeom>
          <a:noFill/>
          <a:ln>
            <a:noFill/>
          </a:ln>
        </p:spPr>
      </p:pic>
      <p:pic>
        <p:nvPicPr>
          <p:cNvPr id="3627" name="Google Shape;3627;p59"/>
          <p:cNvPicPr preferRelativeResize="0"/>
          <p:nvPr/>
        </p:nvPicPr>
        <p:blipFill>
          <a:blip r:embed="rId3">
            <a:alphaModFix/>
          </a:blip>
          <a:stretch>
            <a:fillRect/>
          </a:stretch>
        </p:blipFill>
        <p:spPr>
          <a:xfrm>
            <a:off x="6097278" y="3362563"/>
            <a:ext cx="141709" cy="196950"/>
          </a:xfrm>
          <a:prstGeom prst="rect">
            <a:avLst/>
          </a:prstGeom>
          <a:noFill/>
          <a:ln>
            <a:noFill/>
          </a:ln>
        </p:spPr>
      </p:pic>
      <p:pic>
        <p:nvPicPr>
          <p:cNvPr id="3628" name="Google Shape;3628;p59"/>
          <p:cNvPicPr preferRelativeResize="0"/>
          <p:nvPr/>
        </p:nvPicPr>
        <p:blipFill>
          <a:blip r:embed="rId3">
            <a:alphaModFix/>
          </a:blip>
          <a:stretch>
            <a:fillRect/>
          </a:stretch>
        </p:blipFill>
        <p:spPr>
          <a:xfrm>
            <a:off x="1831328" y="2191363"/>
            <a:ext cx="141709" cy="196950"/>
          </a:xfrm>
          <a:prstGeom prst="rect">
            <a:avLst/>
          </a:prstGeom>
          <a:noFill/>
          <a:ln>
            <a:noFill/>
          </a:ln>
        </p:spPr>
      </p:pic>
      <p:pic>
        <p:nvPicPr>
          <p:cNvPr id="3629" name="Google Shape;3629;p59"/>
          <p:cNvPicPr preferRelativeResize="0"/>
          <p:nvPr/>
        </p:nvPicPr>
        <p:blipFill>
          <a:blip r:embed="rId3">
            <a:alphaModFix/>
          </a:blip>
          <a:stretch>
            <a:fillRect/>
          </a:stretch>
        </p:blipFill>
        <p:spPr>
          <a:xfrm>
            <a:off x="2530928" y="2191363"/>
            <a:ext cx="141709" cy="196950"/>
          </a:xfrm>
          <a:prstGeom prst="rect">
            <a:avLst/>
          </a:prstGeom>
          <a:noFill/>
          <a:ln>
            <a:noFill/>
          </a:ln>
        </p:spPr>
      </p:pic>
      <p:pic>
        <p:nvPicPr>
          <p:cNvPr id="3630" name="Google Shape;3630;p59"/>
          <p:cNvPicPr preferRelativeResize="0"/>
          <p:nvPr/>
        </p:nvPicPr>
        <p:blipFill>
          <a:blip r:embed="rId3">
            <a:alphaModFix/>
          </a:blip>
          <a:stretch>
            <a:fillRect/>
          </a:stretch>
        </p:blipFill>
        <p:spPr>
          <a:xfrm>
            <a:off x="3260553" y="2191363"/>
            <a:ext cx="141709" cy="196950"/>
          </a:xfrm>
          <a:prstGeom prst="rect">
            <a:avLst/>
          </a:prstGeom>
          <a:noFill/>
          <a:ln>
            <a:noFill/>
          </a:ln>
        </p:spPr>
      </p:pic>
      <p:pic>
        <p:nvPicPr>
          <p:cNvPr id="3631" name="Google Shape;3631;p59"/>
          <p:cNvPicPr preferRelativeResize="0"/>
          <p:nvPr/>
        </p:nvPicPr>
        <p:blipFill>
          <a:blip r:embed="rId3">
            <a:alphaModFix/>
          </a:blip>
          <a:stretch>
            <a:fillRect/>
          </a:stretch>
        </p:blipFill>
        <p:spPr>
          <a:xfrm>
            <a:off x="3953278" y="2191363"/>
            <a:ext cx="141709" cy="196950"/>
          </a:xfrm>
          <a:prstGeom prst="rect">
            <a:avLst/>
          </a:prstGeom>
          <a:noFill/>
          <a:ln>
            <a:noFill/>
          </a:ln>
        </p:spPr>
      </p:pic>
      <p:pic>
        <p:nvPicPr>
          <p:cNvPr id="3632" name="Google Shape;3632;p59"/>
          <p:cNvPicPr preferRelativeResize="0"/>
          <p:nvPr/>
        </p:nvPicPr>
        <p:blipFill>
          <a:blip r:embed="rId3">
            <a:alphaModFix/>
          </a:blip>
          <a:stretch>
            <a:fillRect/>
          </a:stretch>
        </p:blipFill>
        <p:spPr>
          <a:xfrm>
            <a:off x="4674003" y="2191363"/>
            <a:ext cx="141709" cy="196950"/>
          </a:xfrm>
          <a:prstGeom prst="rect">
            <a:avLst/>
          </a:prstGeom>
          <a:noFill/>
          <a:ln>
            <a:noFill/>
          </a:ln>
        </p:spPr>
      </p:pic>
      <p:pic>
        <p:nvPicPr>
          <p:cNvPr id="3633" name="Google Shape;3633;p59"/>
          <p:cNvPicPr preferRelativeResize="0"/>
          <p:nvPr/>
        </p:nvPicPr>
        <p:blipFill>
          <a:blip r:embed="rId3">
            <a:alphaModFix/>
          </a:blip>
          <a:stretch>
            <a:fillRect/>
          </a:stretch>
        </p:blipFill>
        <p:spPr>
          <a:xfrm>
            <a:off x="5366828" y="2191363"/>
            <a:ext cx="141709" cy="196950"/>
          </a:xfrm>
          <a:prstGeom prst="rect">
            <a:avLst/>
          </a:prstGeom>
          <a:noFill/>
          <a:ln>
            <a:noFill/>
          </a:ln>
        </p:spPr>
      </p:pic>
      <p:pic>
        <p:nvPicPr>
          <p:cNvPr id="3634" name="Google Shape;3634;p59"/>
          <p:cNvPicPr preferRelativeResize="0"/>
          <p:nvPr/>
        </p:nvPicPr>
        <p:blipFill>
          <a:blip r:embed="rId3">
            <a:alphaModFix/>
          </a:blip>
          <a:stretch>
            <a:fillRect/>
          </a:stretch>
        </p:blipFill>
        <p:spPr>
          <a:xfrm>
            <a:off x="6087578" y="2191363"/>
            <a:ext cx="141709" cy="196950"/>
          </a:xfrm>
          <a:prstGeom prst="rect">
            <a:avLst/>
          </a:prstGeom>
          <a:noFill/>
          <a:ln>
            <a:noFill/>
          </a:ln>
        </p:spPr>
      </p:pic>
      <p:pic>
        <p:nvPicPr>
          <p:cNvPr id="3635" name="Google Shape;3635;p59"/>
          <p:cNvPicPr preferRelativeResize="0"/>
          <p:nvPr/>
        </p:nvPicPr>
        <p:blipFill>
          <a:blip r:embed="rId4">
            <a:alphaModFix/>
          </a:blip>
          <a:stretch>
            <a:fillRect/>
          </a:stretch>
        </p:blipFill>
        <p:spPr>
          <a:xfrm>
            <a:off x="2518462" y="1605763"/>
            <a:ext cx="166650" cy="196950"/>
          </a:xfrm>
          <a:prstGeom prst="rect">
            <a:avLst/>
          </a:prstGeom>
          <a:noFill/>
          <a:ln>
            <a:noFill/>
          </a:ln>
        </p:spPr>
      </p:pic>
      <p:pic>
        <p:nvPicPr>
          <p:cNvPr id="3636" name="Google Shape;3636;p59"/>
          <p:cNvPicPr preferRelativeResize="0"/>
          <p:nvPr/>
        </p:nvPicPr>
        <p:blipFill>
          <a:blip r:embed="rId4">
            <a:alphaModFix/>
          </a:blip>
          <a:stretch>
            <a:fillRect/>
          </a:stretch>
        </p:blipFill>
        <p:spPr>
          <a:xfrm>
            <a:off x="1825612" y="1605763"/>
            <a:ext cx="166650" cy="196950"/>
          </a:xfrm>
          <a:prstGeom prst="rect">
            <a:avLst/>
          </a:prstGeom>
          <a:noFill/>
          <a:ln>
            <a:noFill/>
          </a:ln>
        </p:spPr>
      </p:pic>
      <p:pic>
        <p:nvPicPr>
          <p:cNvPr id="3637" name="Google Shape;3637;p59"/>
          <p:cNvPicPr preferRelativeResize="0"/>
          <p:nvPr/>
        </p:nvPicPr>
        <p:blipFill>
          <a:blip r:embed="rId4">
            <a:alphaModFix/>
          </a:blip>
          <a:stretch>
            <a:fillRect/>
          </a:stretch>
        </p:blipFill>
        <p:spPr>
          <a:xfrm>
            <a:off x="3248087" y="1605763"/>
            <a:ext cx="166650" cy="196950"/>
          </a:xfrm>
          <a:prstGeom prst="rect">
            <a:avLst/>
          </a:prstGeom>
          <a:noFill/>
          <a:ln>
            <a:noFill/>
          </a:ln>
        </p:spPr>
      </p:pic>
      <p:pic>
        <p:nvPicPr>
          <p:cNvPr id="3638" name="Google Shape;3638;p59"/>
          <p:cNvPicPr preferRelativeResize="0"/>
          <p:nvPr/>
        </p:nvPicPr>
        <p:blipFill>
          <a:blip r:embed="rId4">
            <a:alphaModFix/>
          </a:blip>
          <a:stretch>
            <a:fillRect/>
          </a:stretch>
        </p:blipFill>
        <p:spPr>
          <a:xfrm>
            <a:off x="3947987" y="1605763"/>
            <a:ext cx="166650" cy="196950"/>
          </a:xfrm>
          <a:prstGeom prst="rect">
            <a:avLst/>
          </a:prstGeom>
          <a:noFill/>
          <a:ln>
            <a:noFill/>
          </a:ln>
        </p:spPr>
      </p:pic>
      <p:pic>
        <p:nvPicPr>
          <p:cNvPr id="3639" name="Google Shape;3639;p59"/>
          <p:cNvPicPr preferRelativeResize="0"/>
          <p:nvPr/>
        </p:nvPicPr>
        <p:blipFill>
          <a:blip r:embed="rId4">
            <a:alphaModFix/>
          </a:blip>
          <a:stretch>
            <a:fillRect/>
          </a:stretch>
        </p:blipFill>
        <p:spPr>
          <a:xfrm>
            <a:off x="4661537" y="1605763"/>
            <a:ext cx="166650" cy="196950"/>
          </a:xfrm>
          <a:prstGeom prst="rect">
            <a:avLst/>
          </a:prstGeom>
          <a:noFill/>
          <a:ln>
            <a:noFill/>
          </a:ln>
        </p:spPr>
      </p:pic>
      <p:pic>
        <p:nvPicPr>
          <p:cNvPr id="3640" name="Google Shape;3640;p59"/>
          <p:cNvPicPr preferRelativeResize="0"/>
          <p:nvPr/>
        </p:nvPicPr>
        <p:blipFill>
          <a:blip r:embed="rId4">
            <a:alphaModFix/>
          </a:blip>
          <a:stretch>
            <a:fillRect/>
          </a:stretch>
        </p:blipFill>
        <p:spPr>
          <a:xfrm>
            <a:off x="5363587" y="1605763"/>
            <a:ext cx="166650" cy="196950"/>
          </a:xfrm>
          <a:prstGeom prst="rect">
            <a:avLst/>
          </a:prstGeom>
          <a:noFill/>
          <a:ln>
            <a:noFill/>
          </a:ln>
        </p:spPr>
      </p:pic>
      <p:pic>
        <p:nvPicPr>
          <p:cNvPr id="3641" name="Google Shape;3641;p59"/>
          <p:cNvPicPr preferRelativeResize="0"/>
          <p:nvPr/>
        </p:nvPicPr>
        <p:blipFill>
          <a:blip r:embed="rId4">
            <a:alphaModFix/>
          </a:blip>
          <a:stretch>
            <a:fillRect/>
          </a:stretch>
        </p:blipFill>
        <p:spPr>
          <a:xfrm>
            <a:off x="6065887" y="1605763"/>
            <a:ext cx="166650" cy="196950"/>
          </a:xfrm>
          <a:prstGeom prst="rect">
            <a:avLst/>
          </a:prstGeom>
          <a:noFill/>
          <a:ln>
            <a:noFill/>
          </a:ln>
        </p:spPr>
      </p:pic>
      <p:pic>
        <p:nvPicPr>
          <p:cNvPr id="3642" name="Google Shape;3642;p59"/>
          <p:cNvPicPr preferRelativeResize="0"/>
          <p:nvPr/>
        </p:nvPicPr>
        <p:blipFill>
          <a:blip r:embed="rId4">
            <a:alphaModFix/>
          </a:blip>
          <a:stretch>
            <a:fillRect/>
          </a:stretch>
        </p:blipFill>
        <p:spPr>
          <a:xfrm>
            <a:off x="2522262" y="2776963"/>
            <a:ext cx="166650" cy="196950"/>
          </a:xfrm>
          <a:prstGeom prst="rect">
            <a:avLst/>
          </a:prstGeom>
          <a:noFill/>
          <a:ln>
            <a:noFill/>
          </a:ln>
        </p:spPr>
      </p:pic>
      <p:pic>
        <p:nvPicPr>
          <p:cNvPr id="3643" name="Google Shape;3643;p59"/>
          <p:cNvPicPr preferRelativeResize="0"/>
          <p:nvPr/>
        </p:nvPicPr>
        <p:blipFill>
          <a:blip r:embed="rId4">
            <a:alphaModFix/>
          </a:blip>
          <a:stretch>
            <a:fillRect/>
          </a:stretch>
        </p:blipFill>
        <p:spPr>
          <a:xfrm>
            <a:off x="1829412" y="2776963"/>
            <a:ext cx="166650" cy="196950"/>
          </a:xfrm>
          <a:prstGeom prst="rect">
            <a:avLst/>
          </a:prstGeom>
          <a:noFill/>
          <a:ln>
            <a:noFill/>
          </a:ln>
        </p:spPr>
      </p:pic>
      <p:pic>
        <p:nvPicPr>
          <p:cNvPr id="3644" name="Google Shape;3644;p59"/>
          <p:cNvPicPr preferRelativeResize="0"/>
          <p:nvPr/>
        </p:nvPicPr>
        <p:blipFill>
          <a:blip r:embed="rId4">
            <a:alphaModFix/>
          </a:blip>
          <a:stretch>
            <a:fillRect/>
          </a:stretch>
        </p:blipFill>
        <p:spPr>
          <a:xfrm>
            <a:off x="3251887" y="2776963"/>
            <a:ext cx="166650" cy="196950"/>
          </a:xfrm>
          <a:prstGeom prst="rect">
            <a:avLst/>
          </a:prstGeom>
          <a:noFill/>
          <a:ln>
            <a:noFill/>
          </a:ln>
        </p:spPr>
      </p:pic>
      <p:pic>
        <p:nvPicPr>
          <p:cNvPr id="3645" name="Google Shape;3645;p59"/>
          <p:cNvPicPr preferRelativeResize="0"/>
          <p:nvPr/>
        </p:nvPicPr>
        <p:blipFill>
          <a:blip r:embed="rId4">
            <a:alphaModFix/>
          </a:blip>
          <a:stretch>
            <a:fillRect/>
          </a:stretch>
        </p:blipFill>
        <p:spPr>
          <a:xfrm>
            <a:off x="3944612" y="2776963"/>
            <a:ext cx="166650" cy="196950"/>
          </a:xfrm>
          <a:prstGeom prst="rect">
            <a:avLst/>
          </a:prstGeom>
          <a:noFill/>
          <a:ln>
            <a:noFill/>
          </a:ln>
        </p:spPr>
      </p:pic>
      <p:pic>
        <p:nvPicPr>
          <p:cNvPr id="3646" name="Google Shape;3646;p59"/>
          <p:cNvPicPr preferRelativeResize="0"/>
          <p:nvPr/>
        </p:nvPicPr>
        <p:blipFill>
          <a:blip r:embed="rId4">
            <a:alphaModFix/>
          </a:blip>
          <a:stretch>
            <a:fillRect/>
          </a:stretch>
        </p:blipFill>
        <p:spPr>
          <a:xfrm>
            <a:off x="4665337" y="2776963"/>
            <a:ext cx="166650" cy="196950"/>
          </a:xfrm>
          <a:prstGeom prst="rect">
            <a:avLst/>
          </a:prstGeom>
          <a:noFill/>
          <a:ln>
            <a:noFill/>
          </a:ln>
        </p:spPr>
      </p:pic>
      <p:pic>
        <p:nvPicPr>
          <p:cNvPr id="3647" name="Google Shape;3647;p59"/>
          <p:cNvPicPr preferRelativeResize="0"/>
          <p:nvPr/>
        </p:nvPicPr>
        <p:blipFill>
          <a:blip r:embed="rId4">
            <a:alphaModFix/>
          </a:blip>
          <a:stretch>
            <a:fillRect/>
          </a:stretch>
        </p:blipFill>
        <p:spPr>
          <a:xfrm>
            <a:off x="5358162" y="2776963"/>
            <a:ext cx="166650" cy="196950"/>
          </a:xfrm>
          <a:prstGeom prst="rect">
            <a:avLst/>
          </a:prstGeom>
          <a:noFill/>
          <a:ln>
            <a:noFill/>
          </a:ln>
        </p:spPr>
      </p:pic>
      <p:pic>
        <p:nvPicPr>
          <p:cNvPr id="3648" name="Google Shape;3648;p59"/>
          <p:cNvPicPr preferRelativeResize="0"/>
          <p:nvPr/>
        </p:nvPicPr>
        <p:blipFill>
          <a:blip r:embed="rId4">
            <a:alphaModFix/>
          </a:blip>
          <a:stretch>
            <a:fillRect/>
          </a:stretch>
        </p:blipFill>
        <p:spPr>
          <a:xfrm>
            <a:off x="6078912" y="2776963"/>
            <a:ext cx="166650" cy="196950"/>
          </a:xfrm>
          <a:prstGeom prst="rect">
            <a:avLst/>
          </a:prstGeom>
          <a:noFill/>
          <a:ln>
            <a:noFill/>
          </a:ln>
        </p:spPr>
      </p:pic>
      <p:pic>
        <p:nvPicPr>
          <p:cNvPr id="3649" name="Google Shape;3649;p59"/>
          <p:cNvPicPr preferRelativeResize="0"/>
          <p:nvPr/>
        </p:nvPicPr>
        <p:blipFill>
          <a:blip r:embed="rId5">
            <a:alphaModFix/>
          </a:blip>
          <a:stretch>
            <a:fillRect/>
          </a:stretch>
        </p:blipFill>
        <p:spPr>
          <a:xfrm>
            <a:off x="3247437" y="1020163"/>
            <a:ext cx="166650" cy="196950"/>
          </a:xfrm>
          <a:prstGeom prst="rect">
            <a:avLst/>
          </a:prstGeom>
          <a:noFill/>
          <a:ln>
            <a:noFill/>
          </a:ln>
        </p:spPr>
      </p:pic>
      <p:pic>
        <p:nvPicPr>
          <p:cNvPr id="3650" name="Google Shape;3650;p59"/>
          <p:cNvPicPr preferRelativeResize="0"/>
          <p:nvPr/>
        </p:nvPicPr>
        <p:blipFill>
          <a:blip r:embed="rId5">
            <a:alphaModFix/>
          </a:blip>
          <a:stretch>
            <a:fillRect/>
          </a:stretch>
        </p:blipFill>
        <p:spPr>
          <a:xfrm>
            <a:off x="3958612" y="1020163"/>
            <a:ext cx="166650" cy="196950"/>
          </a:xfrm>
          <a:prstGeom prst="rect">
            <a:avLst/>
          </a:prstGeom>
          <a:noFill/>
          <a:ln>
            <a:noFill/>
          </a:ln>
        </p:spPr>
      </p:pic>
      <p:pic>
        <p:nvPicPr>
          <p:cNvPr id="3651" name="Google Shape;3651;p59"/>
          <p:cNvPicPr preferRelativeResize="0"/>
          <p:nvPr/>
        </p:nvPicPr>
        <p:blipFill>
          <a:blip r:embed="rId5">
            <a:alphaModFix/>
          </a:blip>
          <a:stretch>
            <a:fillRect/>
          </a:stretch>
        </p:blipFill>
        <p:spPr>
          <a:xfrm>
            <a:off x="4665387" y="1020163"/>
            <a:ext cx="166650" cy="196950"/>
          </a:xfrm>
          <a:prstGeom prst="rect">
            <a:avLst/>
          </a:prstGeom>
          <a:noFill/>
          <a:ln>
            <a:noFill/>
          </a:ln>
        </p:spPr>
      </p:pic>
      <p:pic>
        <p:nvPicPr>
          <p:cNvPr id="3652" name="Google Shape;3652;p59"/>
          <p:cNvPicPr preferRelativeResize="0"/>
          <p:nvPr/>
        </p:nvPicPr>
        <p:blipFill>
          <a:blip r:embed="rId5">
            <a:alphaModFix/>
          </a:blip>
          <a:stretch>
            <a:fillRect/>
          </a:stretch>
        </p:blipFill>
        <p:spPr>
          <a:xfrm>
            <a:off x="5372162" y="1020163"/>
            <a:ext cx="166650" cy="196950"/>
          </a:xfrm>
          <a:prstGeom prst="rect">
            <a:avLst/>
          </a:prstGeom>
          <a:noFill/>
          <a:ln>
            <a:noFill/>
          </a:ln>
        </p:spPr>
      </p:pic>
      <p:pic>
        <p:nvPicPr>
          <p:cNvPr id="3653" name="Google Shape;3653;p59"/>
          <p:cNvPicPr preferRelativeResize="0"/>
          <p:nvPr/>
        </p:nvPicPr>
        <p:blipFill>
          <a:blip r:embed="rId5">
            <a:alphaModFix/>
          </a:blip>
          <a:stretch>
            <a:fillRect/>
          </a:stretch>
        </p:blipFill>
        <p:spPr>
          <a:xfrm>
            <a:off x="6078937" y="1020163"/>
            <a:ext cx="166650" cy="196950"/>
          </a:xfrm>
          <a:prstGeom prst="rect">
            <a:avLst/>
          </a:prstGeom>
          <a:noFill/>
          <a:ln>
            <a:noFill/>
          </a:ln>
        </p:spPr>
      </p:pic>
      <p:pic>
        <p:nvPicPr>
          <p:cNvPr id="3654" name="Google Shape;3654;p59"/>
          <p:cNvPicPr preferRelativeResize="0"/>
          <p:nvPr/>
        </p:nvPicPr>
        <p:blipFill>
          <a:blip r:embed="rId5">
            <a:alphaModFix/>
          </a:blip>
          <a:stretch>
            <a:fillRect/>
          </a:stretch>
        </p:blipFill>
        <p:spPr>
          <a:xfrm>
            <a:off x="2506600" y="1020163"/>
            <a:ext cx="166650" cy="196950"/>
          </a:xfrm>
          <a:prstGeom prst="rect">
            <a:avLst/>
          </a:prstGeom>
          <a:noFill/>
          <a:ln>
            <a:noFill/>
          </a:ln>
        </p:spPr>
      </p:pic>
      <p:pic>
        <p:nvPicPr>
          <p:cNvPr id="3655" name="Google Shape;3655;p59"/>
          <p:cNvPicPr preferRelativeResize="0"/>
          <p:nvPr/>
        </p:nvPicPr>
        <p:blipFill>
          <a:blip r:embed="rId5">
            <a:alphaModFix/>
          </a:blip>
          <a:stretch>
            <a:fillRect/>
          </a:stretch>
        </p:blipFill>
        <p:spPr>
          <a:xfrm>
            <a:off x="1833887" y="1020163"/>
            <a:ext cx="166650" cy="196950"/>
          </a:xfrm>
          <a:prstGeom prst="rect">
            <a:avLst/>
          </a:prstGeom>
          <a:noFill/>
          <a:ln>
            <a:noFill/>
          </a:ln>
        </p:spPr>
      </p:pic>
      <p:cxnSp>
        <p:nvCxnSpPr>
          <p:cNvPr id="3656" name="Google Shape;3656;p59"/>
          <p:cNvCxnSpPr>
            <a:endCxn id="3657" idx="2"/>
          </p:cNvCxnSpPr>
          <p:nvPr/>
        </p:nvCxnSpPr>
        <p:spPr>
          <a:xfrm>
            <a:off x="631566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58" name="Google Shape;3658;p59"/>
          <p:cNvCxnSpPr>
            <a:stCxn id="3659" idx="0"/>
          </p:cNvCxnSpPr>
          <p:nvPr/>
        </p:nvCxnSpPr>
        <p:spPr>
          <a:xfrm rot="10800000" flipH="1">
            <a:off x="688118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59" name="Google Shape;3659;p59"/>
          <p:cNvSpPr/>
          <p:nvPr/>
        </p:nvSpPr>
        <p:spPr>
          <a:xfrm>
            <a:off x="672533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60" name="Google Shape;3660;p59"/>
          <p:cNvSpPr/>
          <p:nvPr/>
        </p:nvSpPr>
        <p:spPr>
          <a:xfrm>
            <a:off x="7417413"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61" name="Google Shape;3661;p59"/>
          <p:cNvSpPr txBox="1"/>
          <p:nvPr/>
        </p:nvSpPr>
        <p:spPr>
          <a:xfrm>
            <a:off x="7291398" y="422708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62" name="Google Shape;3662;p59"/>
          <p:cNvSpPr txBox="1"/>
          <p:nvPr/>
        </p:nvSpPr>
        <p:spPr>
          <a:xfrm>
            <a:off x="659871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57" name="Google Shape;3657;p59"/>
          <p:cNvSpPr/>
          <p:nvPr/>
        </p:nvSpPr>
        <p:spPr>
          <a:xfrm>
            <a:off x="672456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63" name="Google Shape;3663;p59"/>
          <p:cNvCxnSpPr/>
          <p:nvPr/>
        </p:nvCxnSpPr>
        <p:spPr>
          <a:xfrm rot="10800000" flipH="1">
            <a:off x="7574032"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4" name="Google Shape;3664;p59"/>
          <p:cNvSpPr/>
          <p:nvPr/>
        </p:nvSpPr>
        <p:spPr>
          <a:xfrm>
            <a:off x="74174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65" name="Google Shape;3665;p59"/>
          <p:cNvCxnSpPr>
            <a:stCxn id="3657" idx="6"/>
            <a:endCxn id="3664" idx="2"/>
          </p:cNvCxnSpPr>
          <p:nvPr/>
        </p:nvCxnSpPr>
        <p:spPr>
          <a:xfrm>
            <a:off x="7036263" y="34494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66" name="Google Shape;3666;p59"/>
          <p:cNvCxnSpPr>
            <a:stCxn id="3664" idx="6"/>
            <a:endCxn id="3667" idx="2"/>
          </p:cNvCxnSpPr>
          <p:nvPr/>
        </p:nvCxnSpPr>
        <p:spPr>
          <a:xfrm>
            <a:off x="7729113" y="3449438"/>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3668" name="Google Shape;3668;p59"/>
          <p:cNvCxnSpPr>
            <a:stCxn id="3669" idx="0"/>
          </p:cNvCxnSpPr>
          <p:nvPr/>
        </p:nvCxnSpPr>
        <p:spPr>
          <a:xfrm rot="10800000" flipH="1">
            <a:off x="8294738" y="3609488"/>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3669" name="Google Shape;3669;p59"/>
          <p:cNvSpPr/>
          <p:nvPr/>
        </p:nvSpPr>
        <p:spPr>
          <a:xfrm>
            <a:off x="8138888" y="4040288"/>
            <a:ext cx="311700" cy="7914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670" name="Google Shape;3670;p59"/>
          <p:cNvSpPr txBox="1"/>
          <p:nvPr/>
        </p:nvSpPr>
        <p:spPr>
          <a:xfrm>
            <a:off x="8012263" y="4215543"/>
            <a:ext cx="5634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667" name="Google Shape;3667;p59"/>
          <p:cNvSpPr/>
          <p:nvPr/>
        </p:nvSpPr>
        <p:spPr>
          <a:xfrm>
            <a:off x="8138113" y="32893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1" name="Google Shape;3671;p59"/>
          <p:cNvCxnSpPr>
            <a:endCxn id="3672" idx="2"/>
          </p:cNvCxnSpPr>
          <p:nvPr/>
        </p:nvCxnSpPr>
        <p:spPr>
          <a:xfrm>
            <a:off x="630976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2" name="Google Shape;3672;p59"/>
          <p:cNvSpPr/>
          <p:nvPr/>
        </p:nvSpPr>
        <p:spPr>
          <a:xfrm>
            <a:off x="671866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73" name="Google Shape;3673;p59"/>
          <p:cNvSpPr/>
          <p:nvPr/>
        </p:nvSpPr>
        <p:spPr>
          <a:xfrm>
            <a:off x="74115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4" name="Google Shape;3674;p59"/>
          <p:cNvCxnSpPr>
            <a:stCxn id="3672" idx="6"/>
            <a:endCxn id="3673" idx="2"/>
          </p:cNvCxnSpPr>
          <p:nvPr/>
        </p:nvCxnSpPr>
        <p:spPr>
          <a:xfrm>
            <a:off x="7030363" y="28638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75" name="Google Shape;3675;p59"/>
          <p:cNvCxnSpPr>
            <a:stCxn id="3673" idx="6"/>
            <a:endCxn id="3676" idx="2"/>
          </p:cNvCxnSpPr>
          <p:nvPr/>
        </p:nvCxnSpPr>
        <p:spPr>
          <a:xfrm>
            <a:off x="7723213" y="28638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76" name="Google Shape;3676;p59"/>
          <p:cNvSpPr/>
          <p:nvPr/>
        </p:nvSpPr>
        <p:spPr>
          <a:xfrm>
            <a:off x="8132213" y="2703788"/>
            <a:ext cx="311700" cy="3201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77" name="Google Shape;3677;p59"/>
          <p:cNvCxnSpPr>
            <a:endCxn id="3678" idx="2"/>
          </p:cNvCxnSpPr>
          <p:nvPr/>
        </p:nvCxnSpPr>
        <p:spPr>
          <a:xfrm>
            <a:off x="630596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78" name="Google Shape;3678;p59"/>
          <p:cNvSpPr/>
          <p:nvPr/>
        </p:nvSpPr>
        <p:spPr>
          <a:xfrm>
            <a:off x="671486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79" name="Google Shape;3679;p59"/>
          <p:cNvSpPr/>
          <p:nvPr/>
        </p:nvSpPr>
        <p:spPr>
          <a:xfrm>
            <a:off x="74077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0" name="Google Shape;3680;p59"/>
          <p:cNvCxnSpPr>
            <a:stCxn id="3678" idx="6"/>
            <a:endCxn id="3679" idx="2"/>
          </p:cNvCxnSpPr>
          <p:nvPr/>
        </p:nvCxnSpPr>
        <p:spPr>
          <a:xfrm>
            <a:off x="7026563" y="2278238"/>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681" name="Google Shape;3681;p59"/>
          <p:cNvCxnSpPr>
            <a:stCxn id="3679" idx="6"/>
            <a:endCxn id="3682" idx="2"/>
          </p:cNvCxnSpPr>
          <p:nvPr/>
        </p:nvCxnSpPr>
        <p:spPr>
          <a:xfrm>
            <a:off x="7719413" y="2278238"/>
            <a:ext cx="408900" cy="0"/>
          </a:xfrm>
          <a:prstGeom prst="straightConnector1">
            <a:avLst/>
          </a:prstGeom>
          <a:noFill/>
          <a:ln w="9525" cap="flat" cmpd="sng">
            <a:solidFill>
              <a:srgbClr val="3D85C6"/>
            </a:solidFill>
            <a:prstDash val="solid"/>
            <a:round/>
            <a:headEnd type="none" w="med" len="med"/>
            <a:tailEnd type="triangle" w="med" len="med"/>
          </a:ln>
        </p:spPr>
      </p:cxnSp>
      <p:sp>
        <p:nvSpPr>
          <p:cNvPr id="3682" name="Google Shape;3682;p59"/>
          <p:cNvSpPr/>
          <p:nvPr/>
        </p:nvSpPr>
        <p:spPr>
          <a:xfrm>
            <a:off x="8128413" y="21181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3" name="Google Shape;3683;p59"/>
          <p:cNvCxnSpPr>
            <a:endCxn id="3684" idx="2"/>
          </p:cNvCxnSpPr>
          <p:nvPr/>
        </p:nvCxnSpPr>
        <p:spPr>
          <a:xfrm>
            <a:off x="630596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4" name="Google Shape;3684;p59"/>
          <p:cNvSpPr/>
          <p:nvPr/>
        </p:nvSpPr>
        <p:spPr>
          <a:xfrm>
            <a:off x="671486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85" name="Google Shape;3685;p59"/>
          <p:cNvSpPr/>
          <p:nvPr/>
        </p:nvSpPr>
        <p:spPr>
          <a:xfrm>
            <a:off x="74077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686" name="Google Shape;3686;p59"/>
          <p:cNvCxnSpPr>
            <a:stCxn id="3684" idx="6"/>
            <a:endCxn id="3685" idx="2"/>
          </p:cNvCxnSpPr>
          <p:nvPr/>
        </p:nvCxnSpPr>
        <p:spPr>
          <a:xfrm>
            <a:off x="7026563" y="169263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3687" name="Google Shape;3687;p59"/>
          <p:cNvCxnSpPr>
            <a:stCxn id="3685" idx="6"/>
            <a:endCxn id="3688" idx="2"/>
          </p:cNvCxnSpPr>
          <p:nvPr/>
        </p:nvCxnSpPr>
        <p:spPr>
          <a:xfrm>
            <a:off x="7719413" y="1692638"/>
            <a:ext cx="408900" cy="0"/>
          </a:xfrm>
          <a:prstGeom prst="straightConnector1">
            <a:avLst/>
          </a:prstGeom>
          <a:noFill/>
          <a:ln w="9525" cap="flat" cmpd="sng">
            <a:solidFill>
              <a:srgbClr val="CC0000"/>
            </a:solidFill>
            <a:prstDash val="solid"/>
            <a:round/>
            <a:headEnd type="triangle" w="med" len="med"/>
            <a:tailEnd type="none" w="med" len="med"/>
          </a:ln>
        </p:spPr>
      </p:cxnSp>
      <p:sp>
        <p:nvSpPr>
          <p:cNvPr id="3688" name="Google Shape;3688;p59"/>
          <p:cNvSpPr/>
          <p:nvPr/>
        </p:nvSpPr>
        <p:spPr>
          <a:xfrm>
            <a:off x="8128413" y="1532588"/>
            <a:ext cx="311700" cy="3201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689" name="Google Shape;3689;p59"/>
          <p:cNvSpPr/>
          <p:nvPr/>
        </p:nvSpPr>
        <p:spPr>
          <a:xfrm>
            <a:off x="671866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690" name="Google Shape;3690;p59"/>
          <p:cNvSpPr/>
          <p:nvPr/>
        </p:nvSpPr>
        <p:spPr>
          <a:xfrm>
            <a:off x="74115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691" name="Google Shape;3691;p59"/>
          <p:cNvSpPr/>
          <p:nvPr/>
        </p:nvSpPr>
        <p:spPr>
          <a:xfrm>
            <a:off x="8132213" y="946988"/>
            <a:ext cx="311700" cy="3201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692" name="Google Shape;3692;p59"/>
          <p:cNvCxnSpPr>
            <a:stCxn id="3659" idx="0"/>
            <a:endCxn id="3672" idx="6"/>
          </p:cNvCxnSpPr>
          <p:nvPr/>
        </p:nvCxnSpPr>
        <p:spPr>
          <a:xfrm rot="-5400000">
            <a:off x="6367438" y="3377438"/>
            <a:ext cx="1176600" cy="1491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693" name="Google Shape;3693;p59"/>
          <p:cNvCxnSpPr>
            <a:endCxn id="3676" idx="6"/>
          </p:cNvCxnSpPr>
          <p:nvPr/>
        </p:nvCxnSpPr>
        <p:spPr>
          <a:xfrm rot="-5400000">
            <a:off x="7781513" y="3377138"/>
            <a:ext cx="1175700" cy="1491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694" name="Google Shape;3694;p59"/>
          <p:cNvCxnSpPr/>
          <p:nvPr/>
        </p:nvCxnSpPr>
        <p:spPr>
          <a:xfrm rot="5400000" flipH="1">
            <a:off x="6282838" y="270258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5" name="Google Shape;3695;p59"/>
          <p:cNvCxnSpPr/>
          <p:nvPr/>
        </p:nvCxnSpPr>
        <p:spPr>
          <a:xfrm rot="5400000" flipH="1">
            <a:off x="6984775" y="2702438"/>
            <a:ext cx="1018500" cy="1701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696" name="Google Shape;3696;p59"/>
          <p:cNvCxnSpPr>
            <a:stCxn id="3667" idx="0"/>
            <a:endCxn id="3682" idx="2"/>
          </p:cNvCxnSpPr>
          <p:nvPr/>
        </p:nvCxnSpPr>
        <p:spPr>
          <a:xfrm rot="5400000" flipH="1">
            <a:off x="7705663" y="2701088"/>
            <a:ext cx="1011000" cy="1656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697" name="Google Shape;3697;p59"/>
          <p:cNvCxnSpPr>
            <a:stCxn id="3660" idx="0"/>
            <a:endCxn id="3673" idx="6"/>
          </p:cNvCxnSpPr>
          <p:nvPr/>
        </p:nvCxnSpPr>
        <p:spPr>
          <a:xfrm rot="-5400000">
            <a:off x="7059963" y="3376988"/>
            <a:ext cx="1176600" cy="1500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698" name="Google Shape;3698;p59"/>
          <p:cNvCxnSpPr/>
          <p:nvPr/>
        </p:nvCxnSpPr>
        <p:spPr>
          <a:xfrm rot="-5400000">
            <a:off x="7142838"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699" name="Google Shape;3699;p59"/>
          <p:cNvCxnSpPr/>
          <p:nvPr/>
        </p:nvCxnSpPr>
        <p:spPr>
          <a:xfrm rot="-5400000">
            <a:off x="7866013" y="2128988"/>
            <a:ext cx="1011900" cy="1476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700" name="Google Shape;3700;p59"/>
          <p:cNvCxnSpPr>
            <a:endCxn id="3684" idx="6"/>
          </p:cNvCxnSpPr>
          <p:nvPr/>
        </p:nvCxnSpPr>
        <p:spPr>
          <a:xfrm rot="-5400000">
            <a:off x="6440213" y="2117888"/>
            <a:ext cx="1011600" cy="1611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701" name="Google Shape;3701;p59"/>
          <p:cNvCxnSpPr>
            <a:stCxn id="3684" idx="0"/>
            <a:endCxn id="3689" idx="4"/>
          </p:cNvCxnSpPr>
          <p:nvPr/>
        </p:nvCxnSpPr>
        <p:spPr>
          <a:xfrm rot="10800000" flipH="1">
            <a:off x="687071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2" name="Google Shape;3702;p59"/>
          <p:cNvCxnSpPr>
            <a:stCxn id="3685" idx="0"/>
            <a:endCxn id="3690" idx="4"/>
          </p:cNvCxnSpPr>
          <p:nvPr/>
        </p:nvCxnSpPr>
        <p:spPr>
          <a:xfrm rot="10800000" flipH="1">
            <a:off x="75635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3" name="Google Shape;3703;p59"/>
          <p:cNvCxnSpPr>
            <a:stCxn id="3688" idx="0"/>
            <a:endCxn id="3691" idx="4"/>
          </p:cNvCxnSpPr>
          <p:nvPr/>
        </p:nvCxnSpPr>
        <p:spPr>
          <a:xfrm rot="10800000" flipH="1">
            <a:off x="8284263" y="1267088"/>
            <a:ext cx="3900" cy="265500"/>
          </a:xfrm>
          <a:prstGeom prst="straightConnector1">
            <a:avLst/>
          </a:prstGeom>
          <a:noFill/>
          <a:ln w="9525" cap="flat" cmpd="sng">
            <a:solidFill>
              <a:srgbClr val="CC0000"/>
            </a:solidFill>
            <a:prstDash val="solid"/>
            <a:round/>
            <a:headEnd type="none" w="med" len="med"/>
            <a:tailEnd type="triangle" w="med" len="med"/>
          </a:ln>
        </p:spPr>
      </p:cxnSp>
      <p:cxnSp>
        <p:nvCxnSpPr>
          <p:cNvPr id="3704" name="Google Shape;3704;p59"/>
          <p:cNvCxnSpPr>
            <a:stCxn id="3689" idx="0"/>
            <a:endCxn id="3620" idx="4"/>
          </p:cNvCxnSpPr>
          <p:nvPr/>
        </p:nvCxnSpPr>
        <p:spPr>
          <a:xfrm rot="10800000">
            <a:off x="5088913" y="532988"/>
            <a:ext cx="1785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5" name="Google Shape;3705;p59"/>
          <p:cNvCxnSpPr>
            <a:stCxn id="3690" idx="0"/>
            <a:endCxn id="3620" idx="4"/>
          </p:cNvCxnSpPr>
          <p:nvPr/>
        </p:nvCxnSpPr>
        <p:spPr>
          <a:xfrm rot="10800000">
            <a:off x="5088763" y="532988"/>
            <a:ext cx="24786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6" name="Google Shape;3706;p59"/>
          <p:cNvCxnSpPr>
            <a:stCxn id="3691" idx="0"/>
            <a:endCxn id="3620" idx="4"/>
          </p:cNvCxnSpPr>
          <p:nvPr/>
        </p:nvCxnSpPr>
        <p:spPr>
          <a:xfrm rot="10800000">
            <a:off x="5088863" y="532988"/>
            <a:ext cx="3199200" cy="414000"/>
          </a:xfrm>
          <a:prstGeom prst="straightConnector1">
            <a:avLst/>
          </a:prstGeom>
          <a:noFill/>
          <a:ln w="9525" cap="flat" cmpd="sng">
            <a:solidFill>
              <a:srgbClr val="000000"/>
            </a:solidFill>
            <a:prstDash val="solid"/>
            <a:round/>
            <a:headEnd type="none" w="med" len="med"/>
            <a:tailEnd type="triangle" w="med" len="med"/>
          </a:ln>
        </p:spPr>
      </p:cxnSp>
      <p:cxnSp>
        <p:nvCxnSpPr>
          <p:cNvPr id="3707" name="Google Shape;3707;p59"/>
          <p:cNvCxnSpPr/>
          <p:nvPr/>
        </p:nvCxnSpPr>
        <p:spPr>
          <a:xfrm>
            <a:off x="6320200" y="1687088"/>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08" name="Google Shape;3708;p59"/>
          <p:cNvCxnSpPr>
            <a:endCxn id="3689" idx="2"/>
          </p:cNvCxnSpPr>
          <p:nvPr/>
        </p:nvCxnSpPr>
        <p:spPr>
          <a:xfrm rot="5400000" flipH="1">
            <a:off x="6283963" y="1541738"/>
            <a:ext cx="1016700" cy="1473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709" name="Google Shape;3709;p59"/>
          <p:cNvCxnSpPr/>
          <p:nvPr/>
        </p:nvCxnSpPr>
        <p:spPr>
          <a:xfrm>
            <a:off x="7024163"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0" name="Google Shape;3710;p59"/>
          <p:cNvCxnSpPr>
            <a:endCxn id="3690" idx="2"/>
          </p:cNvCxnSpPr>
          <p:nvPr/>
        </p:nvCxnSpPr>
        <p:spPr>
          <a:xfrm rot="5400000" flipH="1">
            <a:off x="6984763" y="1533788"/>
            <a:ext cx="1011900" cy="1584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711" name="Google Shape;3711;p59"/>
          <p:cNvCxnSpPr/>
          <p:nvPr/>
        </p:nvCxnSpPr>
        <p:spPr>
          <a:xfrm>
            <a:off x="7737850" y="1682513"/>
            <a:ext cx="381000" cy="0"/>
          </a:xfrm>
          <a:prstGeom prst="straightConnector1">
            <a:avLst/>
          </a:prstGeom>
          <a:noFill/>
          <a:ln w="9525" cap="flat" cmpd="sng">
            <a:solidFill>
              <a:srgbClr val="CC0000"/>
            </a:solidFill>
            <a:prstDash val="solid"/>
            <a:round/>
            <a:headEnd type="triangle" w="med" len="med"/>
            <a:tailEnd type="none" w="med" len="med"/>
          </a:ln>
        </p:spPr>
      </p:cxnSp>
      <p:cxnSp>
        <p:nvCxnSpPr>
          <p:cNvPr id="3712" name="Google Shape;3712;p59"/>
          <p:cNvCxnSpPr>
            <a:endCxn id="3691" idx="2"/>
          </p:cNvCxnSpPr>
          <p:nvPr/>
        </p:nvCxnSpPr>
        <p:spPr>
          <a:xfrm rot="5400000" flipH="1">
            <a:off x="7701863" y="1537388"/>
            <a:ext cx="1011900" cy="1512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713" name="Google Shape;3713;p59"/>
          <p:cNvPicPr preferRelativeResize="0"/>
          <p:nvPr/>
        </p:nvPicPr>
        <p:blipFill>
          <a:blip r:embed="rId3">
            <a:alphaModFix/>
          </a:blip>
          <a:stretch>
            <a:fillRect/>
          </a:stretch>
        </p:blipFill>
        <p:spPr>
          <a:xfrm>
            <a:off x="6809503" y="3354713"/>
            <a:ext cx="141709" cy="196950"/>
          </a:xfrm>
          <a:prstGeom prst="rect">
            <a:avLst/>
          </a:prstGeom>
          <a:noFill/>
          <a:ln>
            <a:noFill/>
          </a:ln>
        </p:spPr>
      </p:pic>
      <p:pic>
        <p:nvPicPr>
          <p:cNvPr id="3714" name="Google Shape;3714;p59"/>
          <p:cNvPicPr preferRelativeResize="0"/>
          <p:nvPr/>
        </p:nvPicPr>
        <p:blipFill>
          <a:blip r:embed="rId3">
            <a:alphaModFix/>
          </a:blip>
          <a:stretch>
            <a:fillRect/>
          </a:stretch>
        </p:blipFill>
        <p:spPr>
          <a:xfrm>
            <a:off x="7502328" y="3354638"/>
            <a:ext cx="141709" cy="196950"/>
          </a:xfrm>
          <a:prstGeom prst="rect">
            <a:avLst/>
          </a:prstGeom>
          <a:noFill/>
          <a:ln>
            <a:noFill/>
          </a:ln>
        </p:spPr>
      </p:pic>
      <p:pic>
        <p:nvPicPr>
          <p:cNvPr id="3715" name="Google Shape;3715;p59"/>
          <p:cNvPicPr preferRelativeResize="0"/>
          <p:nvPr/>
        </p:nvPicPr>
        <p:blipFill>
          <a:blip r:embed="rId3">
            <a:alphaModFix/>
          </a:blip>
          <a:stretch>
            <a:fillRect/>
          </a:stretch>
        </p:blipFill>
        <p:spPr>
          <a:xfrm>
            <a:off x="8223078" y="3350963"/>
            <a:ext cx="141709" cy="196950"/>
          </a:xfrm>
          <a:prstGeom prst="rect">
            <a:avLst/>
          </a:prstGeom>
          <a:noFill/>
          <a:ln>
            <a:noFill/>
          </a:ln>
        </p:spPr>
      </p:pic>
      <p:pic>
        <p:nvPicPr>
          <p:cNvPr id="3716" name="Google Shape;3716;p59"/>
          <p:cNvPicPr preferRelativeResize="0"/>
          <p:nvPr/>
        </p:nvPicPr>
        <p:blipFill>
          <a:blip r:embed="rId3">
            <a:alphaModFix/>
          </a:blip>
          <a:stretch>
            <a:fillRect/>
          </a:stretch>
        </p:blipFill>
        <p:spPr>
          <a:xfrm>
            <a:off x="6799803" y="2179763"/>
            <a:ext cx="141709" cy="196950"/>
          </a:xfrm>
          <a:prstGeom prst="rect">
            <a:avLst/>
          </a:prstGeom>
          <a:noFill/>
          <a:ln>
            <a:noFill/>
          </a:ln>
        </p:spPr>
      </p:pic>
      <p:pic>
        <p:nvPicPr>
          <p:cNvPr id="3717" name="Google Shape;3717;p59"/>
          <p:cNvPicPr preferRelativeResize="0"/>
          <p:nvPr/>
        </p:nvPicPr>
        <p:blipFill>
          <a:blip r:embed="rId3">
            <a:alphaModFix/>
          </a:blip>
          <a:stretch>
            <a:fillRect/>
          </a:stretch>
        </p:blipFill>
        <p:spPr>
          <a:xfrm>
            <a:off x="7492628" y="2179763"/>
            <a:ext cx="141709" cy="196950"/>
          </a:xfrm>
          <a:prstGeom prst="rect">
            <a:avLst/>
          </a:prstGeom>
          <a:noFill/>
          <a:ln>
            <a:noFill/>
          </a:ln>
        </p:spPr>
      </p:pic>
      <p:pic>
        <p:nvPicPr>
          <p:cNvPr id="3718" name="Google Shape;3718;p59"/>
          <p:cNvPicPr preferRelativeResize="0"/>
          <p:nvPr/>
        </p:nvPicPr>
        <p:blipFill>
          <a:blip r:embed="rId3">
            <a:alphaModFix/>
          </a:blip>
          <a:stretch>
            <a:fillRect/>
          </a:stretch>
        </p:blipFill>
        <p:spPr>
          <a:xfrm>
            <a:off x="8213378" y="2179763"/>
            <a:ext cx="141709" cy="196950"/>
          </a:xfrm>
          <a:prstGeom prst="rect">
            <a:avLst/>
          </a:prstGeom>
          <a:noFill/>
          <a:ln>
            <a:noFill/>
          </a:ln>
        </p:spPr>
      </p:pic>
      <p:pic>
        <p:nvPicPr>
          <p:cNvPr id="3719" name="Google Shape;3719;p59"/>
          <p:cNvPicPr preferRelativeResize="0"/>
          <p:nvPr/>
        </p:nvPicPr>
        <p:blipFill>
          <a:blip r:embed="rId4">
            <a:alphaModFix/>
          </a:blip>
          <a:stretch>
            <a:fillRect/>
          </a:stretch>
        </p:blipFill>
        <p:spPr>
          <a:xfrm>
            <a:off x="6787337" y="1594163"/>
            <a:ext cx="166650" cy="196950"/>
          </a:xfrm>
          <a:prstGeom prst="rect">
            <a:avLst/>
          </a:prstGeom>
          <a:noFill/>
          <a:ln>
            <a:noFill/>
          </a:ln>
        </p:spPr>
      </p:pic>
      <p:pic>
        <p:nvPicPr>
          <p:cNvPr id="3720" name="Google Shape;3720;p59"/>
          <p:cNvPicPr preferRelativeResize="0"/>
          <p:nvPr/>
        </p:nvPicPr>
        <p:blipFill>
          <a:blip r:embed="rId4">
            <a:alphaModFix/>
          </a:blip>
          <a:stretch>
            <a:fillRect/>
          </a:stretch>
        </p:blipFill>
        <p:spPr>
          <a:xfrm>
            <a:off x="7489387" y="1594163"/>
            <a:ext cx="166650" cy="196950"/>
          </a:xfrm>
          <a:prstGeom prst="rect">
            <a:avLst/>
          </a:prstGeom>
          <a:noFill/>
          <a:ln>
            <a:noFill/>
          </a:ln>
        </p:spPr>
      </p:pic>
      <p:pic>
        <p:nvPicPr>
          <p:cNvPr id="3721" name="Google Shape;3721;p59"/>
          <p:cNvPicPr preferRelativeResize="0"/>
          <p:nvPr/>
        </p:nvPicPr>
        <p:blipFill>
          <a:blip r:embed="rId4">
            <a:alphaModFix/>
          </a:blip>
          <a:stretch>
            <a:fillRect/>
          </a:stretch>
        </p:blipFill>
        <p:spPr>
          <a:xfrm>
            <a:off x="8191687" y="1594163"/>
            <a:ext cx="166650" cy="196950"/>
          </a:xfrm>
          <a:prstGeom prst="rect">
            <a:avLst/>
          </a:prstGeom>
          <a:noFill/>
          <a:ln>
            <a:noFill/>
          </a:ln>
        </p:spPr>
      </p:pic>
      <p:pic>
        <p:nvPicPr>
          <p:cNvPr id="3722" name="Google Shape;3722;p59"/>
          <p:cNvPicPr preferRelativeResize="0"/>
          <p:nvPr/>
        </p:nvPicPr>
        <p:blipFill>
          <a:blip r:embed="rId4">
            <a:alphaModFix/>
          </a:blip>
          <a:stretch>
            <a:fillRect/>
          </a:stretch>
        </p:blipFill>
        <p:spPr>
          <a:xfrm>
            <a:off x="6791137" y="2765363"/>
            <a:ext cx="166650" cy="196950"/>
          </a:xfrm>
          <a:prstGeom prst="rect">
            <a:avLst/>
          </a:prstGeom>
          <a:noFill/>
          <a:ln>
            <a:noFill/>
          </a:ln>
        </p:spPr>
      </p:pic>
      <p:pic>
        <p:nvPicPr>
          <p:cNvPr id="3723" name="Google Shape;3723;p59"/>
          <p:cNvPicPr preferRelativeResize="0"/>
          <p:nvPr/>
        </p:nvPicPr>
        <p:blipFill>
          <a:blip r:embed="rId4">
            <a:alphaModFix/>
          </a:blip>
          <a:stretch>
            <a:fillRect/>
          </a:stretch>
        </p:blipFill>
        <p:spPr>
          <a:xfrm>
            <a:off x="7483962" y="2765363"/>
            <a:ext cx="166650" cy="196950"/>
          </a:xfrm>
          <a:prstGeom prst="rect">
            <a:avLst/>
          </a:prstGeom>
          <a:noFill/>
          <a:ln>
            <a:noFill/>
          </a:ln>
        </p:spPr>
      </p:pic>
      <p:pic>
        <p:nvPicPr>
          <p:cNvPr id="3724" name="Google Shape;3724;p59"/>
          <p:cNvPicPr preferRelativeResize="0"/>
          <p:nvPr/>
        </p:nvPicPr>
        <p:blipFill>
          <a:blip r:embed="rId4">
            <a:alphaModFix/>
          </a:blip>
          <a:stretch>
            <a:fillRect/>
          </a:stretch>
        </p:blipFill>
        <p:spPr>
          <a:xfrm>
            <a:off x="8204712" y="2765363"/>
            <a:ext cx="166650" cy="196950"/>
          </a:xfrm>
          <a:prstGeom prst="rect">
            <a:avLst/>
          </a:prstGeom>
          <a:noFill/>
          <a:ln>
            <a:noFill/>
          </a:ln>
        </p:spPr>
      </p:pic>
      <p:pic>
        <p:nvPicPr>
          <p:cNvPr id="3725" name="Google Shape;3725;p59"/>
          <p:cNvPicPr preferRelativeResize="0"/>
          <p:nvPr/>
        </p:nvPicPr>
        <p:blipFill>
          <a:blip r:embed="rId5">
            <a:alphaModFix/>
          </a:blip>
          <a:stretch>
            <a:fillRect/>
          </a:stretch>
        </p:blipFill>
        <p:spPr>
          <a:xfrm>
            <a:off x="6791187" y="1008563"/>
            <a:ext cx="166650" cy="196950"/>
          </a:xfrm>
          <a:prstGeom prst="rect">
            <a:avLst/>
          </a:prstGeom>
          <a:noFill/>
          <a:ln>
            <a:noFill/>
          </a:ln>
        </p:spPr>
      </p:pic>
      <p:pic>
        <p:nvPicPr>
          <p:cNvPr id="3726" name="Google Shape;3726;p59"/>
          <p:cNvPicPr preferRelativeResize="0"/>
          <p:nvPr/>
        </p:nvPicPr>
        <p:blipFill>
          <a:blip r:embed="rId5">
            <a:alphaModFix/>
          </a:blip>
          <a:stretch>
            <a:fillRect/>
          </a:stretch>
        </p:blipFill>
        <p:spPr>
          <a:xfrm>
            <a:off x="7497962" y="1008563"/>
            <a:ext cx="166650" cy="196950"/>
          </a:xfrm>
          <a:prstGeom prst="rect">
            <a:avLst/>
          </a:prstGeom>
          <a:noFill/>
          <a:ln>
            <a:noFill/>
          </a:ln>
        </p:spPr>
      </p:pic>
      <p:pic>
        <p:nvPicPr>
          <p:cNvPr id="3727" name="Google Shape;3727;p59"/>
          <p:cNvPicPr preferRelativeResize="0"/>
          <p:nvPr/>
        </p:nvPicPr>
        <p:blipFill>
          <a:blip r:embed="rId5">
            <a:alphaModFix/>
          </a:blip>
          <a:stretch>
            <a:fillRect/>
          </a:stretch>
        </p:blipFill>
        <p:spPr>
          <a:xfrm>
            <a:off x="8204737" y="1008563"/>
            <a:ext cx="166650" cy="196950"/>
          </a:xfrm>
          <a:prstGeom prst="rect">
            <a:avLst/>
          </a:prstGeom>
          <a:noFill/>
          <a:ln>
            <a:noFill/>
          </a:ln>
        </p:spPr>
      </p:pic>
      <p:sp>
        <p:nvSpPr>
          <p:cNvPr id="3728" name="Google Shape;3728;p59"/>
          <p:cNvSpPr txBox="1"/>
          <p:nvPr/>
        </p:nvSpPr>
        <p:spPr>
          <a:xfrm>
            <a:off x="826175" y="4169900"/>
            <a:ext cx="777600" cy="5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729" name="Google Shape;3729;p59"/>
          <p:cNvSpPr/>
          <p:nvPr/>
        </p:nvSpPr>
        <p:spPr>
          <a:xfrm>
            <a:off x="1556850" y="2638825"/>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9"/>
          <p:cNvSpPr/>
          <p:nvPr/>
        </p:nvSpPr>
        <p:spPr>
          <a:xfrm>
            <a:off x="1556850" y="1426713"/>
            <a:ext cx="7175100" cy="10641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9"/>
          <p:cNvSpPr txBox="1"/>
          <p:nvPr/>
        </p:nvSpPr>
        <p:spPr>
          <a:xfrm>
            <a:off x="722376" y="1650675"/>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732" name="Google Shape;3732;p59"/>
          <p:cNvSpPr txBox="1"/>
          <p:nvPr/>
        </p:nvSpPr>
        <p:spPr>
          <a:xfrm>
            <a:off x="724300" y="2871200"/>
            <a:ext cx="9852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BiLSTM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Layer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60"/>
          <p:cNvSpPr/>
          <p:nvPr/>
        </p:nvSpPr>
        <p:spPr>
          <a:xfrm>
            <a:off x="1466425" y="4408175"/>
            <a:ext cx="6545100" cy="6558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8" name="Google Shape;3738;p60"/>
          <p:cNvCxnSpPr>
            <a:stCxn id="3739" idx="0"/>
          </p:cNvCxnSpPr>
          <p:nvPr/>
        </p:nvCxnSpPr>
        <p:spPr>
          <a:xfrm rot="10800000" flipH="1">
            <a:off x="179712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39" name="Google Shape;3739;p60"/>
          <p:cNvSpPr/>
          <p:nvPr/>
        </p:nvSpPr>
        <p:spPr>
          <a:xfrm>
            <a:off x="1655073"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40" name="Google Shape;3740;p60"/>
          <p:cNvSpPr/>
          <p:nvPr/>
        </p:nvSpPr>
        <p:spPr>
          <a:xfrm>
            <a:off x="2286412"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41" name="Google Shape;3741;p60"/>
          <p:cNvSpPr txBox="1"/>
          <p:nvPr/>
        </p:nvSpPr>
        <p:spPr>
          <a:xfrm>
            <a:off x="2171450" y="3700050"/>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2" name="Google Shape;3742;p60"/>
          <p:cNvSpPr txBox="1"/>
          <p:nvPr/>
        </p:nvSpPr>
        <p:spPr>
          <a:xfrm>
            <a:off x="1539560"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3" name="Google Shape;3743;p60"/>
          <p:cNvSpPr/>
          <p:nvPr/>
        </p:nvSpPr>
        <p:spPr>
          <a:xfrm>
            <a:off x="1654366"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44" name="Google Shape;3744;p60"/>
          <p:cNvCxnSpPr/>
          <p:nvPr/>
        </p:nvCxnSpPr>
        <p:spPr>
          <a:xfrm rot="10800000" flipH="1">
            <a:off x="242928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45" name="Google Shape;3745;p60"/>
          <p:cNvSpPr/>
          <p:nvPr/>
        </p:nvSpPr>
        <p:spPr>
          <a:xfrm>
            <a:off x="228641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46" name="Google Shape;3746;p60"/>
          <p:cNvCxnSpPr>
            <a:stCxn id="3743" idx="6"/>
            <a:endCxn id="3745" idx="2"/>
          </p:cNvCxnSpPr>
          <p:nvPr/>
        </p:nvCxnSpPr>
        <p:spPr>
          <a:xfrm>
            <a:off x="1938466"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47" name="Google Shape;3747;p60"/>
          <p:cNvCxnSpPr>
            <a:stCxn id="3745" idx="6"/>
            <a:endCxn id="3748" idx="2"/>
          </p:cNvCxnSpPr>
          <p:nvPr/>
        </p:nvCxnSpPr>
        <p:spPr>
          <a:xfrm>
            <a:off x="2570512" y="2990904"/>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3749" name="Google Shape;3749;p60"/>
          <p:cNvCxnSpPr>
            <a:stCxn id="3750" idx="0"/>
          </p:cNvCxnSpPr>
          <p:nvPr/>
        </p:nvCxnSpPr>
        <p:spPr>
          <a:xfrm rot="10800000" flipH="1">
            <a:off x="3094649"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0" name="Google Shape;3750;p60"/>
          <p:cNvSpPr/>
          <p:nvPr/>
        </p:nvSpPr>
        <p:spPr>
          <a:xfrm>
            <a:off x="295259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51" name="Google Shape;3751;p60"/>
          <p:cNvSpPr/>
          <p:nvPr/>
        </p:nvSpPr>
        <p:spPr>
          <a:xfrm>
            <a:off x="3583939"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52" name="Google Shape;3752;p60"/>
          <p:cNvSpPr txBox="1"/>
          <p:nvPr/>
        </p:nvSpPr>
        <p:spPr>
          <a:xfrm>
            <a:off x="3468983"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53" name="Google Shape;3753;p60"/>
          <p:cNvSpPr txBox="1"/>
          <p:nvPr/>
        </p:nvSpPr>
        <p:spPr>
          <a:xfrm>
            <a:off x="2837087"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48" name="Google Shape;3748;p60"/>
          <p:cNvSpPr/>
          <p:nvPr/>
        </p:nvSpPr>
        <p:spPr>
          <a:xfrm>
            <a:off x="2951892"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54" name="Google Shape;3754;p60"/>
          <p:cNvCxnSpPr/>
          <p:nvPr/>
        </p:nvCxnSpPr>
        <p:spPr>
          <a:xfrm rot="10800000" flipH="1">
            <a:off x="3726813"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55" name="Google Shape;3755;p60"/>
          <p:cNvSpPr/>
          <p:nvPr/>
        </p:nvSpPr>
        <p:spPr>
          <a:xfrm>
            <a:off x="3583939"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56" name="Google Shape;3756;p60"/>
          <p:cNvCxnSpPr>
            <a:stCxn id="3748" idx="6"/>
            <a:endCxn id="3755" idx="2"/>
          </p:cNvCxnSpPr>
          <p:nvPr/>
        </p:nvCxnSpPr>
        <p:spPr>
          <a:xfrm>
            <a:off x="3235992"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57" name="Google Shape;3757;p60"/>
          <p:cNvCxnSpPr>
            <a:stCxn id="3755" idx="6"/>
            <a:endCxn id="3758" idx="2"/>
          </p:cNvCxnSpPr>
          <p:nvPr/>
        </p:nvCxnSpPr>
        <p:spPr>
          <a:xfrm>
            <a:off x="3868039"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59" name="Google Shape;3759;p60"/>
          <p:cNvCxnSpPr>
            <a:stCxn id="3760" idx="0"/>
          </p:cNvCxnSpPr>
          <p:nvPr/>
        </p:nvCxnSpPr>
        <p:spPr>
          <a:xfrm rot="10800000" flipH="1">
            <a:off x="4384148"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0" name="Google Shape;3760;p60"/>
          <p:cNvSpPr/>
          <p:nvPr/>
        </p:nvSpPr>
        <p:spPr>
          <a:xfrm>
            <a:off x="424209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61" name="Google Shape;3761;p60"/>
          <p:cNvSpPr/>
          <p:nvPr/>
        </p:nvSpPr>
        <p:spPr>
          <a:xfrm>
            <a:off x="4873438"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62" name="Google Shape;3762;p60"/>
          <p:cNvSpPr txBox="1"/>
          <p:nvPr/>
        </p:nvSpPr>
        <p:spPr>
          <a:xfrm>
            <a:off x="4758482" y="3700047"/>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63" name="Google Shape;3763;p60"/>
          <p:cNvSpPr txBox="1"/>
          <p:nvPr/>
        </p:nvSpPr>
        <p:spPr>
          <a:xfrm>
            <a:off x="4126586"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58" name="Google Shape;3758;p60"/>
          <p:cNvSpPr/>
          <p:nvPr/>
        </p:nvSpPr>
        <p:spPr>
          <a:xfrm>
            <a:off x="4241391"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64" name="Google Shape;3764;p60"/>
          <p:cNvCxnSpPr/>
          <p:nvPr/>
        </p:nvCxnSpPr>
        <p:spPr>
          <a:xfrm rot="10800000" flipH="1">
            <a:off x="5016312"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65" name="Google Shape;3765;p60"/>
          <p:cNvSpPr/>
          <p:nvPr/>
        </p:nvSpPr>
        <p:spPr>
          <a:xfrm>
            <a:off x="4873438"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66" name="Google Shape;3766;p60"/>
          <p:cNvCxnSpPr>
            <a:stCxn id="3758" idx="6"/>
            <a:endCxn id="3765" idx="2"/>
          </p:cNvCxnSpPr>
          <p:nvPr/>
        </p:nvCxnSpPr>
        <p:spPr>
          <a:xfrm>
            <a:off x="4525491" y="2990904"/>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67" name="Google Shape;3767;p60"/>
          <p:cNvCxnSpPr>
            <a:stCxn id="3765" idx="6"/>
            <a:endCxn id="3768" idx="2"/>
          </p:cNvCxnSpPr>
          <p:nvPr/>
        </p:nvCxnSpPr>
        <p:spPr>
          <a:xfrm>
            <a:off x="5157538" y="2990904"/>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769" name="Google Shape;3769;p60"/>
          <p:cNvCxnSpPr>
            <a:stCxn id="3770" idx="0"/>
          </p:cNvCxnSpPr>
          <p:nvPr/>
        </p:nvCxnSpPr>
        <p:spPr>
          <a:xfrm rot="10800000" flipH="1">
            <a:off x="5673647" y="3136707"/>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770" name="Google Shape;3770;p60"/>
          <p:cNvSpPr/>
          <p:nvPr/>
        </p:nvSpPr>
        <p:spPr>
          <a:xfrm>
            <a:off x="5531597" y="3529707"/>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771" name="Google Shape;3771;p60"/>
          <p:cNvSpPr txBox="1"/>
          <p:nvPr/>
        </p:nvSpPr>
        <p:spPr>
          <a:xfrm>
            <a:off x="5416085" y="3689524"/>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768" name="Google Shape;3768;p60"/>
          <p:cNvSpPr/>
          <p:nvPr/>
        </p:nvSpPr>
        <p:spPr>
          <a:xfrm>
            <a:off x="5530890" y="2844954"/>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2" name="Google Shape;3772;p60"/>
          <p:cNvSpPr/>
          <p:nvPr/>
        </p:nvSpPr>
        <p:spPr>
          <a:xfrm>
            <a:off x="1648983"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3" name="Google Shape;3773;p60"/>
          <p:cNvSpPr/>
          <p:nvPr/>
        </p:nvSpPr>
        <p:spPr>
          <a:xfrm>
            <a:off x="228103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cxnSp>
        <p:nvCxnSpPr>
          <p:cNvPr id="3774" name="Google Shape;3774;p60"/>
          <p:cNvCxnSpPr>
            <a:stCxn id="3772" idx="6"/>
            <a:endCxn id="3773" idx="2"/>
          </p:cNvCxnSpPr>
          <p:nvPr/>
        </p:nvCxnSpPr>
        <p:spPr>
          <a:xfrm>
            <a:off x="1933083"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75" name="Google Shape;3775;p60"/>
          <p:cNvCxnSpPr>
            <a:stCxn id="3773" idx="6"/>
            <a:endCxn id="3776" idx="2"/>
          </p:cNvCxnSpPr>
          <p:nvPr/>
        </p:nvCxnSpPr>
        <p:spPr>
          <a:xfrm>
            <a:off x="2565130" y="2456890"/>
            <a:ext cx="381300" cy="0"/>
          </a:xfrm>
          <a:prstGeom prst="straightConnector1">
            <a:avLst/>
          </a:prstGeom>
          <a:noFill/>
          <a:ln w="9525" cap="flat" cmpd="sng">
            <a:solidFill>
              <a:srgbClr val="CC0000"/>
            </a:solidFill>
            <a:prstDash val="solid"/>
            <a:round/>
            <a:headEnd type="triangle" w="med" len="med"/>
            <a:tailEnd type="none" w="med" len="med"/>
          </a:ln>
        </p:spPr>
      </p:cxnSp>
      <p:sp>
        <p:nvSpPr>
          <p:cNvPr id="3776" name="Google Shape;3776;p60"/>
          <p:cNvSpPr/>
          <p:nvPr/>
        </p:nvSpPr>
        <p:spPr>
          <a:xfrm>
            <a:off x="2946510"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77" name="Google Shape;3777;p60"/>
          <p:cNvSpPr/>
          <p:nvPr/>
        </p:nvSpPr>
        <p:spPr>
          <a:xfrm>
            <a:off x="3578557"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78" name="Google Shape;3778;p60"/>
          <p:cNvCxnSpPr>
            <a:stCxn id="3776" idx="6"/>
            <a:endCxn id="3777" idx="2"/>
          </p:cNvCxnSpPr>
          <p:nvPr/>
        </p:nvCxnSpPr>
        <p:spPr>
          <a:xfrm>
            <a:off x="3230610" y="2456890"/>
            <a:ext cx="348000" cy="0"/>
          </a:xfrm>
          <a:prstGeom prst="straightConnector1">
            <a:avLst/>
          </a:prstGeom>
          <a:noFill/>
          <a:ln w="9525" cap="flat" cmpd="sng">
            <a:solidFill>
              <a:srgbClr val="CC0000"/>
            </a:solidFill>
            <a:prstDash val="solid"/>
            <a:round/>
            <a:headEnd type="triangle" w="sm" len="sm"/>
            <a:tailEnd type="none" w="sm" len="sm"/>
          </a:ln>
        </p:spPr>
      </p:cxnSp>
      <p:cxnSp>
        <p:nvCxnSpPr>
          <p:cNvPr id="3779" name="Google Shape;3779;p60"/>
          <p:cNvCxnSpPr>
            <a:stCxn id="3777" idx="6"/>
            <a:endCxn id="3780" idx="2"/>
          </p:cNvCxnSpPr>
          <p:nvPr/>
        </p:nvCxnSpPr>
        <p:spPr>
          <a:xfrm>
            <a:off x="3862657"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0" name="Google Shape;3780;p60"/>
          <p:cNvSpPr/>
          <p:nvPr/>
        </p:nvSpPr>
        <p:spPr>
          <a:xfrm>
            <a:off x="4236009"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1" name="Google Shape;3781;p60"/>
          <p:cNvSpPr/>
          <p:nvPr/>
        </p:nvSpPr>
        <p:spPr>
          <a:xfrm>
            <a:off x="4868056"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82" name="Google Shape;3782;p60"/>
          <p:cNvCxnSpPr>
            <a:stCxn id="3780" idx="6"/>
            <a:endCxn id="3781" idx="2"/>
          </p:cNvCxnSpPr>
          <p:nvPr/>
        </p:nvCxnSpPr>
        <p:spPr>
          <a:xfrm>
            <a:off x="4520109" y="2456890"/>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783" name="Google Shape;3783;p60"/>
          <p:cNvCxnSpPr>
            <a:stCxn id="3781" idx="6"/>
            <a:endCxn id="3784" idx="2"/>
          </p:cNvCxnSpPr>
          <p:nvPr/>
        </p:nvCxnSpPr>
        <p:spPr>
          <a:xfrm>
            <a:off x="5152156" y="2456890"/>
            <a:ext cx="373500" cy="0"/>
          </a:xfrm>
          <a:prstGeom prst="straightConnector1">
            <a:avLst/>
          </a:prstGeom>
          <a:noFill/>
          <a:ln w="9525" cap="flat" cmpd="sng">
            <a:solidFill>
              <a:srgbClr val="CC0000"/>
            </a:solidFill>
            <a:prstDash val="solid"/>
            <a:round/>
            <a:headEnd type="triangle" w="med" len="med"/>
            <a:tailEnd type="none" w="med" len="med"/>
          </a:ln>
        </p:spPr>
      </p:cxnSp>
      <p:sp>
        <p:nvSpPr>
          <p:cNvPr id="3784" name="Google Shape;3784;p60"/>
          <p:cNvSpPr/>
          <p:nvPr/>
        </p:nvSpPr>
        <p:spPr>
          <a:xfrm>
            <a:off x="5525508" y="2310940"/>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5" name="Google Shape;3785;p60"/>
          <p:cNvSpPr/>
          <p:nvPr/>
        </p:nvSpPr>
        <p:spPr>
          <a:xfrm>
            <a:off x="1645517"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86" name="Google Shape;3786;p60"/>
          <p:cNvSpPr/>
          <p:nvPr/>
        </p:nvSpPr>
        <p:spPr>
          <a:xfrm>
            <a:off x="227756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87" name="Google Shape;3787;p60"/>
          <p:cNvCxnSpPr>
            <a:stCxn id="3785" idx="6"/>
            <a:endCxn id="3786" idx="2"/>
          </p:cNvCxnSpPr>
          <p:nvPr/>
        </p:nvCxnSpPr>
        <p:spPr>
          <a:xfrm>
            <a:off x="1929617"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88" name="Google Shape;3788;p60"/>
          <p:cNvCxnSpPr>
            <a:stCxn id="3786" idx="6"/>
            <a:endCxn id="3789" idx="2"/>
          </p:cNvCxnSpPr>
          <p:nvPr/>
        </p:nvCxnSpPr>
        <p:spPr>
          <a:xfrm>
            <a:off x="2561663" y="1922876"/>
            <a:ext cx="381300" cy="0"/>
          </a:xfrm>
          <a:prstGeom prst="straightConnector1">
            <a:avLst/>
          </a:prstGeom>
          <a:noFill/>
          <a:ln w="9525" cap="flat" cmpd="sng">
            <a:solidFill>
              <a:srgbClr val="3D85C6"/>
            </a:solidFill>
            <a:prstDash val="solid"/>
            <a:round/>
            <a:headEnd type="none" w="med" len="med"/>
            <a:tailEnd type="triangle" w="med" len="med"/>
          </a:ln>
        </p:spPr>
      </p:cxnSp>
      <p:sp>
        <p:nvSpPr>
          <p:cNvPr id="3789" name="Google Shape;3789;p60"/>
          <p:cNvSpPr/>
          <p:nvPr/>
        </p:nvSpPr>
        <p:spPr>
          <a:xfrm>
            <a:off x="2943044"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0" name="Google Shape;3790;p60"/>
          <p:cNvSpPr/>
          <p:nvPr/>
        </p:nvSpPr>
        <p:spPr>
          <a:xfrm>
            <a:off x="3575090"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91" name="Google Shape;3791;p60"/>
          <p:cNvCxnSpPr>
            <a:stCxn id="3789" idx="6"/>
            <a:endCxn id="3790" idx="2"/>
          </p:cNvCxnSpPr>
          <p:nvPr/>
        </p:nvCxnSpPr>
        <p:spPr>
          <a:xfrm>
            <a:off x="3227144"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2" name="Google Shape;3792;p60"/>
          <p:cNvCxnSpPr>
            <a:stCxn id="3790" idx="6"/>
            <a:endCxn id="3793" idx="2"/>
          </p:cNvCxnSpPr>
          <p:nvPr/>
        </p:nvCxnSpPr>
        <p:spPr>
          <a:xfrm>
            <a:off x="3859190"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3" name="Google Shape;3793;p60"/>
          <p:cNvSpPr/>
          <p:nvPr/>
        </p:nvSpPr>
        <p:spPr>
          <a:xfrm>
            <a:off x="4232543"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4" name="Google Shape;3794;p60"/>
          <p:cNvSpPr/>
          <p:nvPr/>
        </p:nvSpPr>
        <p:spPr>
          <a:xfrm>
            <a:off x="4864589"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795" name="Google Shape;3795;p60"/>
          <p:cNvCxnSpPr>
            <a:stCxn id="3793" idx="6"/>
            <a:endCxn id="3794" idx="2"/>
          </p:cNvCxnSpPr>
          <p:nvPr/>
        </p:nvCxnSpPr>
        <p:spPr>
          <a:xfrm>
            <a:off x="4516643" y="192287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796" name="Google Shape;3796;p60"/>
          <p:cNvCxnSpPr>
            <a:stCxn id="3794" idx="6"/>
            <a:endCxn id="3797" idx="2"/>
          </p:cNvCxnSpPr>
          <p:nvPr/>
        </p:nvCxnSpPr>
        <p:spPr>
          <a:xfrm>
            <a:off x="5148689" y="1922876"/>
            <a:ext cx="373500" cy="0"/>
          </a:xfrm>
          <a:prstGeom prst="straightConnector1">
            <a:avLst/>
          </a:prstGeom>
          <a:noFill/>
          <a:ln w="9525" cap="flat" cmpd="sng">
            <a:solidFill>
              <a:srgbClr val="3D85C6"/>
            </a:solidFill>
            <a:prstDash val="solid"/>
            <a:round/>
            <a:headEnd type="none" w="med" len="med"/>
            <a:tailEnd type="triangle" w="med" len="med"/>
          </a:ln>
        </p:spPr>
      </p:cxnSp>
      <p:sp>
        <p:nvSpPr>
          <p:cNvPr id="3797" name="Google Shape;3797;p60"/>
          <p:cNvSpPr/>
          <p:nvPr/>
        </p:nvSpPr>
        <p:spPr>
          <a:xfrm>
            <a:off x="5522042" y="1776926"/>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8" name="Google Shape;3798;p60"/>
          <p:cNvSpPr/>
          <p:nvPr/>
        </p:nvSpPr>
        <p:spPr>
          <a:xfrm>
            <a:off x="1645517"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99" name="Google Shape;3799;p60"/>
          <p:cNvSpPr/>
          <p:nvPr/>
        </p:nvSpPr>
        <p:spPr>
          <a:xfrm>
            <a:off x="227756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0" name="Google Shape;3800;p60"/>
          <p:cNvCxnSpPr>
            <a:stCxn id="3798" idx="6"/>
            <a:endCxn id="3799" idx="2"/>
          </p:cNvCxnSpPr>
          <p:nvPr/>
        </p:nvCxnSpPr>
        <p:spPr>
          <a:xfrm>
            <a:off x="1929617"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1" name="Google Shape;3801;p60"/>
          <p:cNvCxnSpPr>
            <a:stCxn id="3799" idx="6"/>
            <a:endCxn id="3802" idx="2"/>
          </p:cNvCxnSpPr>
          <p:nvPr/>
        </p:nvCxnSpPr>
        <p:spPr>
          <a:xfrm>
            <a:off x="2561663" y="1388862"/>
            <a:ext cx="381300" cy="0"/>
          </a:xfrm>
          <a:prstGeom prst="straightConnector1">
            <a:avLst/>
          </a:prstGeom>
          <a:noFill/>
          <a:ln w="9525" cap="flat" cmpd="sng">
            <a:solidFill>
              <a:srgbClr val="CC0000"/>
            </a:solidFill>
            <a:prstDash val="solid"/>
            <a:round/>
            <a:headEnd type="triangle" w="med" len="med"/>
            <a:tailEnd type="none" w="med" len="med"/>
          </a:ln>
        </p:spPr>
      </p:cxnSp>
      <p:sp>
        <p:nvSpPr>
          <p:cNvPr id="3802" name="Google Shape;3802;p60"/>
          <p:cNvSpPr/>
          <p:nvPr/>
        </p:nvSpPr>
        <p:spPr>
          <a:xfrm>
            <a:off x="2943044"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03" name="Google Shape;3803;p60"/>
          <p:cNvSpPr/>
          <p:nvPr/>
        </p:nvSpPr>
        <p:spPr>
          <a:xfrm>
            <a:off x="3575090"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4" name="Google Shape;3804;p60"/>
          <p:cNvCxnSpPr>
            <a:stCxn id="3802" idx="6"/>
            <a:endCxn id="3803" idx="2"/>
          </p:cNvCxnSpPr>
          <p:nvPr/>
        </p:nvCxnSpPr>
        <p:spPr>
          <a:xfrm>
            <a:off x="3227144"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5" name="Google Shape;3805;p60"/>
          <p:cNvCxnSpPr>
            <a:stCxn id="3803" idx="6"/>
            <a:endCxn id="3806" idx="2"/>
          </p:cNvCxnSpPr>
          <p:nvPr/>
        </p:nvCxnSpPr>
        <p:spPr>
          <a:xfrm>
            <a:off x="3859190"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06" name="Google Shape;3806;p60"/>
          <p:cNvSpPr/>
          <p:nvPr/>
        </p:nvSpPr>
        <p:spPr>
          <a:xfrm>
            <a:off x="4232543"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07" name="Google Shape;3807;p60"/>
          <p:cNvSpPr/>
          <p:nvPr/>
        </p:nvSpPr>
        <p:spPr>
          <a:xfrm>
            <a:off x="4864589"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808" name="Google Shape;3808;p60"/>
          <p:cNvCxnSpPr>
            <a:stCxn id="3806" idx="6"/>
            <a:endCxn id="3807" idx="2"/>
          </p:cNvCxnSpPr>
          <p:nvPr/>
        </p:nvCxnSpPr>
        <p:spPr>
          <a:xfrm>
            <a:off x="4516643" y="138886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809" name="Google Shape;3809;p60"/>
          <p:cNvCxnSpPr>
            <a:stCxn id="3807" idx="6"/>
            <a:endCxn id="3810" idx="2"/>
          </p:cNvCxnSpPr>
          <p:nvPr/>
        </p:nvCxnSpPr>
        <p:spPr>
          <a:xfrm>
            <a:off x="5148689" y="138886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810" name="Google Shape;3810;p60"/>
          <p:cNvSpPr/>
          <p:nvPr/>
        </p:nvSpPr>
        <p:spPr>
          <a:xfrm>
            <a:off x="5522042" y="1242912"/>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11" name="Google Shape;3811;p60"/>
          <p:cNvSpPr/>
          <p:nvPr/>
        </p:nvSpPr>
        <p:spPr>
          <a:xfrm>
            <a:off x="1648983"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2" name="Google Shape;3812;p60"/>
          <p:cNvSpPr/>
          <p:nvPr/>
        </p:nvSpPr>
        <p:spPr>
          <a:xfrm>
            <a:off x="228103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3" name="Google Shape;3813;p60"/>
          <p:cNvSpPr/>
          <p:nvPr/>
        </p:nvSpPr>
        <p:spPr>
          <a:xfrm>
            <a:off x="2946510"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4" name="Google Shape;3814;p60"/>
          <p:cNvSpPr/>
          <p:nvPr/>
        </p:nvSpPr>
        <p:spPr>
          <a:xfrm>
            <a:off x="3578557"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5" name="Google Shape;3815;p60"/>
          <p:cNvSpPr/>
          <p:nvPr/>
        </p:nvSpPr>
        <p:spPr>
          <a:xfrm>
            <a:off x="4236009"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6" name="Google Shape;3816;p60"/>
          <p:cNvSpPr/>
          <p:nvPr/>
        </p:nvSpPr>
        <p:spPr>
          <a:xfrm>
            <a:off x="4868056"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817" name="Google Shape;3817;p60"/>
          <p:cNvSpPr/>
          <p:nvPr/>
        </p:nvSpPr>
        <p:spPr>
          <a:xfrm>
            <a:off x="5525508" y="708897"/>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818" name="Google Shape;3818;p60"/>
          <p:cNvCxnSpPr>
            <a:endCxn id="3772" idx="6"/>
          </p:cNvCxnSpPr>
          <p:nvPr/>
        </p:nvCxnSpPr>
        <p:spPr>
          <a:xfrm rot="-5400000">
            <a:off x="1329183" y="2929090"/>
            <a:ext cx="1076100" cy="131700"/>
          </a:xfrm>
          <a:prstGeom prst="curvedConnector4">
            <a:avLst>
              <a:gd name="adj1" fmla="val 43219"/>
              <a:gd name="adj2" fmla="val 265365"/>
            </a:avLst>
          </a:prstGeom>
          <a:noFill/>
          <a:ln w="9525" cap="flat" cmpd="sng">
            <a:solidFill>
              <a:srgbClr val="CC0000"/>
            </a:solidFill>
            <a:prstDash val="solid"/>
            <a:round/>
            <a:headEnd type="none" w="med" len="med"/>
            <a:tailEnd type="triangle" w="med" len="med"/>
          </a:ln>
        </p:spPr>
      </p:cxnSp>
      <p:cxnSp>
        <p:nvCxnSpPr>
          <p:cNvPr id="3819" name="Google Shape;3819;p60"/>
          <p:cNvCxnSpPr>
            <a:stCxn id="3772" idx="0"/>
            <a:endCxn id="3798" idx="6"/>
          </p:cNvCxnSpPr>
          <p:nvPr/>
        </p:nvCxnSpPr>
        <p:spPr>
          <a:xfrm rot="-5400000">
            <a:off x="1399233" y="1780540"/>
            <a:ext cx="922200" cy="138600"/>
          </a:xfrm>
          <a:prstGeom prst="curvedConnector4">
            <a:avLst>
              <a:gd name="adj1" fmla="val 29924"/>
              <a:gd name="adj2" fmla="val 256525"/>
            </a:avLst>
          </a:prstGeom>
          <a:noFill/>
          <a:ln w="9525" cap="flat" cmpd="sng">
            <a:solidFill>
              <a:srgbClr val="CC0000"/>
            </a:solidFill>
            <a:prstDash val="solid"/>
            <a:round/>
            <a:headEnd type="none" w="med" len="med"/>
            <a:tailEnd type="triangle" w="med" len="med"/>
          </a:ln>
        </p:spPr>
      </p:cxnSp>
      <p:cxnSp>
        <p:nvCxnSpPr>
          <p:cNvPr id="3820" name="Google Shape;3820;p60"/>
          <p:cNvCxnSpPr>
            <a:endCxn id="3811" idx="2"/>
          </p:cNvCxnSpPr>
          <p:nvPr/>
        </p:nvCxnSpPr>
        <p:spPr>
          <a:xfrm rot="5400000" flipH="1">
            <a:off x="1260333" y="1243497"/>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1" name="Google Shape;3821;p60"/>
          <p:cNvCxnSpPr/>
          <p:nvPr/>
        </p:nvCxnSpPr>
        <p:spPr>
          <a:xfrm rot="5400000" flipH="1">
            <a:off x="1260074" y="2319752"/>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2" name="Google Shape;3822;p60"/>
          <p:cNvCxnSpPr>
            <a:endCxn id="3799" idx="6"/>
          </p:cNvCxnSpPr>
          <p:nvPr/>
        </p:nvCxnSpPr>
        <p:spPr>
          <a:xfrm rot="-5400000">
            <a:off x="2032313" y="1782312"/>
            <a:ext cx="922800" cy="135900"/>
          </a:xfrm>
          <a:prstGeom prst="curvedConnector4">
            <a:avLst>
              <a:gd name="adj1" fmla="val 29981"/>
              <a:gd name="adj2" fmla="val 259388"/>
            </a:avLst>
          </a:prstGeom>
          <a:noFill/>
          <a:ln w="9525" cap="flat" cmpd="sng">
            <a:solidFill>
              <a:srgbClr val="CC0000"/>
            </a:solidFill>
            <a:prstDash val="solid"/>
            <a:round/>
            <a:headEnd type="none" w="med" len="med"/>
            <a:tailEnd type="triangle" w="med" len="med"/>
          </a:ln>
        </p:spPr>
      </p:cxnSp>
      <p:cxnSp>
        <p:nvCxnSpPr>
          <p:cNvPr id="3823" name="Google Shape;3823;p60"/>
          <p:cNvCxnSpPr/>
          <p:nvPr/>
        </p:nvCxnSpPr>
        <p:spPr>
          <a:xfrm rot="5400000" flipH="1">
            <a:off x="1890354" y="1243380"/>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4" name="Google Shape;3824;p60"/>
          <p:cNvCxnSpPr>
            <a:endCxn id="3802" idx="6"/>
          </p:cNvCxnSpPr>
          <p:nvPr/>
        </p:nvCxnSpPr>
        <p:spPr>
          <a:xfrm rot="-5400000">
            <a:off x="2704994" y="1786812"/>
            <a:ext cx="920100" cy="124200"/>
          </a:xfrm>
          <a:prstGeom prst="curvedConnector4">
            <a:avLst>
              <a:gd name="adj1" fmla="val 32706"/>
              <a:gd name="adj2" fmla="val 274835"/>
            </a:avLst>
          </a:prstGeom>
          <a:noFill/>
          <a:ln w="9525" cap="flat" cmpd="sng">
            <a:solidFill>
              <a:srgbClr val="CC0000"/>
            </a:solidFill>
            <a:prstDash val="solid"/>
            <a:round/>
            <a:headEnd type="none" w="med" len="med"/>
            <a:tailEnd type="triangle" w="med" len="med"/>
          </a:ln>
        </p:spPr>
      </p:cxnSp>
      <p:cxnSp>
        <p:nvCxnSpPr>
          <p:cNvPr id="3825" name="Google Shape;3825;p60"/>
          <p:cNvCxnSpPr/>
          <p:nvPr/>
        </p:nvCxnSpPr>
        <p:spPr>
          <a:xfrm rot="5400000" flipH="1">
            <a:off x="2567989" y="1240736"/>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6" name="Google Shape;3826;p60"/>
          <p:cNvCxnSpPr>
            <a:endCxn id="3773" idx="6"/>
          </p:cNvCxnSpPr>
          <p:nvPr/>
        </p:nvCxnSpPr>
        <p:spPr>
          <a:xfrm rot="-5400000">
            <a:off x="1963930" y="2923390"/>
            <a:ext cx="1067700" cy="134700"/>
          </a:xfrm>
          <a:prstGeom prst="curvedConnector4">
            <a:avLst>
              <a:gd name="adj1" fmla="val 43167"/>
              <a:gd name="adj2" fmla="val 261004"/>
            </a:avLst>
          </a:prstGeom>
          <a:noFill/>
          <a:ln w="9525" cap="flat" cmpd="sng">
            <a:solidFill>
              <a:srgbClr val="CC0000"/>
            </a:solidFill>
            <a:prstDash val="solid"/>
            <a:round/>
            <a:headEnd type="none" w="med" len="med"/>
            <a:tailEnd type="triangle" w="med" len="med"/>
          </a:ln>
        </p:spPr>
      </p:cxnSp>
      <p:cxnSp>
        <p:nvCxnSpPr>
          <p:cNvPr id="3827" name="Google Shape;3827;p60"/>
          <p:cNvCxnSpPr/>
          <p:nvPr/>
        </p:nvCxnSpPr>
        <p:spPr>
          <a:xfrm rot="5400000" flipH="1">
            <a:off x="1888609" y="2311408"/>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28" name="Google Shape;3828;p60"/>
          <p:cNvCxnSpPr>
            <a:stCxn id="3750" idx="0"/>
            <a:endCxn id="3776" idx="6"/>
          </p:cNvCxnSpPr>
          <p:nvPr/>
        </p:nvCxnSpPr>
        <p:spPr>
          <a:xfrm rot="-5400000">
            <a:off x="2626199"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29" name="Google Shape;3829;p60"/>
          <p:cNvCxnSpPr>
            <a:endCxn id="3789" idx="2"/>
          </p:cNvCxnSpPr>
          <p:nvPr/>
        </p:nvCxnSpPr>
        <p:spPr>
          <a:xfrm rot="5400000" flipH="1">
            <a:off x="2556494" y="230942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0" name="Google Shape;3830;p60"/>
          <p:cNvCxnSpPr>
            <a:stCxn id="3751" idx="0"/>
            <a:endCxn id="3777" idx="6"/>
          </p:cNvCxnSpPr>
          <p:nvPr/>
        </p:nvCxnSpPr>
        <p:spPr>
          <a:xfrm rot="-5400000">
            <a:off x="3257989"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31" name="Google Shape;3831;p60"/>
          <p:cNvCxnSpPr/>
          <p:nvPr/>
        </p:nvCxnSpPr>
        <p:spPr>
          <a:xfrm rot="5400000" flipH="1">
            <a:off x="3189164"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2" name="Google Shape;3832;p60"/>
          <p:cNvCxnSpPr>
            <a:endCxn id="3803" idx="6"/>
          </p:cNvCxnSpPr>
          <p:nvPr/>
        </p:nvCxnSpPr>
        <p:spPr>
          <a:xfrm rot="-5400000">
            <a:off x="3330140" y="1786212"/>
            <a:ext cx="926400" cy="131700"/>
          </a:xfrm>
          <a:prstGeom prst="curvedConnector4">
            <a:avLst>
              <a:gd name="adj1" fmla="val 31727"/>
              <a:gd name="adj2" fmla="val 265021"/>
            </a:avLst>
          </a:prstGeom>
          <a:noFill/>
          <a:ln w="9525" cap="flat" cmpd="sng">
            <a:solidFill>
              <a:srgbClr val="CC0000"/>
            </a:solidFill>
            <a:prstDash val="solid"/>
            <a:round/>
            <a:headEnd type="none" w="med" len="med"/>
            <a:tailEnd type="triangle" w="med" len="med"/>
          </a:ln>
        </p:spPr>
      </p:cxnSp>
      <p:cxnSp>
        <p:nvCxnSpPr>
          <p:cNvPr id="3833" name="Google Shape;3833;p60"/>
          <p:cNvCxnSpPr/>
          <p:nvPr/>
        </p:nvCxnSpPr>
        <p:spPr>
          <a:xfrm rot="5400000" flipH="1">
            <a:off x="3190127" y="1251861"/>
            <a:ext cx="923700" cy="146400"/>
          </a:xfrm>
          <a:prstGeom prst="curvedConnector4">
            <a:avLst>
              <a:gd name="adj1" fmla="val 26296"/>
              <a:gd name="adj2" fmla="val 248642"/>
            </a:avLst>
          </a:prstGeom>
          <a:noFill/>
          <a:ln w="9525" cap="flat" cmpd="sng">
            <a:solidFill>
              <a:srgbClr val="3D85C6"/>
            </a:solidFill>
            <a:prstDash val="solid"/>
            <a:round/>
            <a:headEnd type="none" w="med" len="med"/>
            <a:tailEnd type="triangle" w="med" len="med"/>
          </a:ln>
        </p:spPr>
      </p:cxnSp>
      <p:cxnSp>
        <p:nvCxnSpPr>
          <p:cNvPr id="3834" name="Google Shape;3834;p60"/>
          <p:cNvCxnSpPr>
            <a:stCxn id="3760" idx="0"/>
            <a:endCxn id="3780" idx="6"/>
          </p:cNvCxnSpPr>
          <p:nvPr/>
        </p:nvCxnSpPr>
        <p:spPr>
          <a:xfrm rot="-5400000">
            <a:off x="3915698" y="2925357"/>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835" name="Google Shape;3835;p60"/>
          <p:cNvCxnSpPr>
            <a:endCxn id="3784" idx="6"/>
          </p:cNvCxnSpPr>
          <p:nvPr/>
        </p:nvCxnSpPr>
        <p:spPr>
          <a:xfrm rot="-5400000">
            <a:off x="5205708" y="2925190"/>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836" name="Google Shape;3836;p60"/>
          <p:cNvCxnSpPr/>
          <p:nvPr/>
        </p:nvCxnSpPr>
        <p:spPr>
          <a:xfrm rot="5400000" flipH="1">
            <a:off x="3838327" y="2309543"/>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7" name="Google Shape;3837;p60"/>
          <p:cNvCxnSpPr/>
          <p:nvPr/>
        </p:nvCxnSpPr>
        <p:spPr>
          <a:xfrm rot="5400000" flipH="1">
            <a:off x="4478663" y="2309406"/>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838" name="Google Shape;3838;p60"/>
          <p:cNvCxnSpPr>
            <a:stCxn id="3768" idx="0"/>
            <a:endCxn id="3797" idx="2"/>
          </p:cNvCxnSpPr>
          <p:nvPr/>
        </p:nvCxnSpPr>
        <p:spPr>
          <a:xfrm rot="5400000" flipH="1">
            <a:off x="5136390" y="2308404"/>
            <a:ext cx="922200" cy="150900"/>
          </a:xfrm>
          <a:prstGeom prst="curvedConnector4">
            <a:avLst>
              <a:gd name="adj1" fmla="val 27821"/>
              <a:gd name="adj2" fmla="val 243765"/>
            </a:avLst>
          </a:prstGeom>
          <a:noFill/>
          <a:ln w="9525" cap="flat" cmpd="sng">
            <a:solidFill>
              <a:srgbClr val="3D85C6"/>
            </a:solidFill>
            <a:prstDash val="solid"/>
            <a:round/>
            <a:headEnd type="none" w="med" len="med"/>
            <a:tailEnd type="triangle" w="med" len="med"/>
          </a:ln>
        </p:spPr>
      </p:cxnSp>
      <p:cxnSp>
        <p:nvCxnSpPr>
          <p:cNvPr id="3839" name="Google Shape;3839;p60"/>
          <p:cNvCxnSpPr>
            <a:stCxn id="3761" idx="0"/>
            <a:endCxn id="3781" idx="6"/>
          </p:cNvCxnSpPr>
          <p:nvPr/>
        </p:nvCxnSpPr>
        <p:spPr>
          <a:xfrm rot="-5400000">
            <a:off x="4547488" y="2924907"/>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840" name="Google Shape;3840;p60"/>
          <p:cNvCxnSpPr/>
          <p:nvPr/>
        </p:nvCxnSpPr>
        <p:spPr>
          <a:xfrm rot="-5400000">
            <a:off x="4622984"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1" name="Google Shape;3841;p60"/>
          <p:cNvCxnSpPr/>
          <p:nvPr/>
        </p:nvCxnSpPr>
        <p:spPr>
          <a:xfrm rot="-5400000">
            <a:off x="5282695" y="1786854"/>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842" name="Google Shape;3842;p60"/>
          <p:cNvCxnSpPr>
            <a:endCxn id="3806" idx="6"/>
          </p:cNvCxnSpPr>
          <p:nvPr/>
        </p:nvCxnSpPr>
        <p:spPr>
          <a:xfrm rot="-5400000">
            <a:off x="3981743" y="1776462"/>
            <a:ext cx="922500" cy="147300"/>
          </a:xfrm>
          <a:prstGeom prst="curvedConnector4">
            <a:avLst>
              <a:gd name="adj1" fmla="val 30691"/>
              <a:gd name="adj2" fmla="val 247812"/>
            </a:avLst>
          </a:prstGeom>
          <a:noFill/>
          <a:ln w="9525" cap="flat" cmpd="sng">
            <a:solidFill>
              <a:srgbClr val="CC0000"/>
            </a:solidFill>
            <a:prstDash val="solid"/>
            <a:round/>
            <a:headEnd type="none" w="med" len="med"/>
            <a:tailEnd type="triangle" w="med" len="med"/>
          </a:ln>
        </p:spPr>
      </p:cxnSp>
      <p:cxnSp>
        <p:nvCxnSpPr>
          <p:cNvPr id="3843" name="Google Shape;3843;p60"/>
          <p:cNvCxnSpPr>
            <a:stCxn id="3798" idx="0"/>
            <a:endCxn id="3811" idx="4"/>
          </p:cNvCxnSpPr>
          <p:nvPr/>
        </p:nvCxnSpPr>
        <p:spPr>
          <a:xfrm rot="10800000" flipH="1">
            <a:off x="1787567"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4" name="Google Shape;3844;p60"/>
          <p:cNvCxnSpPr>
            <a:stCxn id="3799" idx="0"/>
            <a:endCxn id="3812" idx="4"/>
          </p:cNvCxnSpPr>
          <p:nvPr/>
        </p:nvCxnSpPr>
        <p:spPr>
          <a:xfrm rot="10800000" flipH="1">
            <a:off x="241961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5" name="Google Shape;3845;p60"/>
          <p:cNvCxnSpPr>
            <a:stCxn id="3802" idx="0"/>
            <a:endCxn id="3813" idx="4"/>
          </p:cNvCxnSpPr>
          <p:nvPr/>
        </p:nvCxnSpPr>
        <p:spPr>
          <a:xfrm rot="10800000" flipH="1">
            <a:off x="3085094"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6" name="Google Shape;3846;p60"/>
          <p:cNvCxnSpPr>
            <a:endCxn id="3814" idx="4"/>
          </p:cNvCxnSpPr>
          <p:nvPr/>
        </p:nvCxnSpPr>
        <p:spPr>
          <a:xfrm rot="10800000">
            <a:off x="3720607" y="1000797"/>
            <a:ext cx="5400" cy="244500"/>
          </a:xfrm>
          <a:prstGeom prst="straightConnector1">
            <a:avLst/>
          </a:prstGeom>
          <a:noFill/>
          <a:ln w="9525" cap="flat" cmpd="sng">
            <a:solidFill>
              <a:srgbClr val="CC0000"/>
            </a:solidFill>
            <a:prstDash val="solid"/>
            <a:round/>
            <a:headEnd type="none" w="med" len="med"/>
            <a:tailEnd type="triangle" w="med" len="med"/>
          </a:ln>
        </p:spPr>
      </p:cxnSp>
      <p:cxnSp>
        <p:nvCxnSpPr>
          <p:cNvPr id="3847" name="Google Shape;3847;p60"/>
          <p:cNvCxnSpPr>
            <a:stCxn id="3806" idx="0"/>
            <a:endCxn id="3815" idx="4"/>
          </p:cNvCxnSpPr>
          <p:nvPr/>
        </p:nvCxnSpPr>
        <p:spPr>
          <a:xfrm rot="10800000" flipH="1">
            <a:off x="4374593"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8" name="Google Shape;3848;p60"/>
          <p:cNvCxnSpPr>
            <a:stCxn id="3807" idx="0"/>
            <a:endCxn id="3816" idx="4"/>
          </p:cNvCxnSpPr>
          <p:nvPr/>
        </p:nvCxnSpPr>
        <p:spPr>
          <a:xfrm rot="10800000" flipH="1">
            <a:off x="5006639" y="1000812"/>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849" name="Google Shape;3849;p60"/>
          <p:cNvCxnSpPr>
            <a:stCxn id="3810" idx="0"/>
            <a:endCxn id="3817" idx="4"/>
          </p:cNvCxnSpPr>
          <p:nvPr/>
        </p:nvCxnSpPr>
        <p:spPr>
          <a:xfrm rot="10800000" flipH="1">
            <a:off x="5664092" y="1000812"/>
            <a:ext cx="3600" cy="242100"/>
          </a:xfrm>
          <a:prstGeom prst="straightConnector1">
            <a:avLst/>
          </a:prstGeom>
          <a:noFill/>
          <a:ln w="9525" cap="flat" cmpd="sng">
            <a:solidFill>
              <a:srgbClr val="CC0000"/>
            </a:solidFill>
            <a:prstDash val="solid"/>
            <a:round/>
            <a:headEnd type="none" w="med" len="med"/>
            <a:tailEnd type="triangle" w="med" len="med"/>
          </a:ln>
        </p:spPr>
      </p:cxnSp>
      <p:sp>
        <p:nvSpPr>
          <p:cNvPr id="3850" name="Google Shape;3850;p60"/>
          <p:cNvSpPr/>
          <p:nvPr/>
        </p:nvSpPr>
        <p:spPr>
          <a:xfrm>
            <a:off x="4546308" y="29069"/>
            <a:ext cx="284100" cy="291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1" name="Google Shape;3851;p60"/>
          <p:cNvCxnSpPr>
            <a:stCxn id="3811" idx="0"/>
            <a:endCxn id="3850" idx="4"/>
          </p:cNvCxnSpPr>
          <p:nvPr/>
        </p:nvCxnSpPr>
        <p:spPr>
          <a:xfrm rot="10800000" flipH="1">
            <a:off x="1791033" y="320997"/>
            <a:ext cx="28974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2" name="Google Shape;3852;p60"/>
          <p:cNvCxnSpPr>
            <a:stCxn id="3812" idx="0"/>
            <a:endCxn id="3850" idx="4"/>
          </p:cNvCxnSpPr>
          <p:nvPr/>
        </p:nvCxnSpPr>
        <p:spPr>
          <a:xfrm rot="10800000" flipH="1">
            <a:off x="2423080" y="320997"/>
            <a:ext cx="22653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3" name="Google Shape;3853;p60"/>
          <p:cNvCxnSpPr>
            <a:stCxn id="3813" idx="0"/>
            <a:endCxn id="3850" idx="4"/>
          </p:cNvCxnSpPr>
          <p:nvPr/>
        </p:nvCxnSpPr>
        <p:spPr>
          <a:xfrm rot="10800000" flipH="1">
            <a:off x="3088560" y="320997"/>
            <a:ext cx="15999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4" name="Google Shape;3854;p60"/>
          <p:cNvCxnSpPr>
            <a:stCxn id="3814" idx="0"/>
            <a:endCxn id="3850" idx="4"/>
          </p:cNvCxnSpPr>
          <p:nvPr/>
        </p:nvCxnSpPr>
        <p:spPr>
          <a:xfrm rot="10800000" flipH="1">
            <a:off x="3720607" y="320997"/>
            <a:ext cx="9678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5" name="Google Shape;3855;p60"/>
          <p:cNvCxnSpPr>
            <a:stCxn id="3815" idx="0"/>
            <a:endCxn id="3850" idx="4"/>
          </p:cNvCxnSpPr>
          <p:nvPr/>
        </p:nvCxnSpPr>
        <p:spPr>
          <a:xfrm rot="10800000" flipH="1">
            <a:off x="4378059" y="320997"/>
            <a:ext cx="310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6" name="Google Shape;3856;p60"/>
          <p:cNvCxnSpPr>
            <a:stCxn id="3816" idx="0"/>
            <a:endCxn id="3850" idx="4"/>
          </p:cNvCxnSpPr>
          <p:nvPr/>
        </p:nvCxnSpPr>
        <p:spPr>
          <a:xfrm rot="10800000">
            <a:off x="4688506" y="320997"/>
            <a:ext cx="3216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7" name="Google Shape;3857;p60"/>
          <p:cNvCxnSpPr>
            <a:stCxn id="3817" idx="0"/>
            <a:endCxn id="3850" idx="4"/>
          </p:cNvCxnSpPr>
          <p:nvPr/>
        </p:nvCxnSpPr>
        <p:spPr>
          <a:xfrm rot="10800000">
            <a:off x="4688358" y="320997"/>
            <a:ext cx="979200" cy="387900"/>
          </a:xfrm>
          <a:prstGeom prst="straightConnector1">
            <a:avLst/>
          </a:prstGeom>
          <a:noFill/>
          <a:ln w="9525" cap="flat" cmpd="sng">
            <a:solidFill>
              <a:srgbClr val="000000"/>
            </a:solidFill>
            <a:prstDash val="solid"/>
            <a:round/>
            <a:headEnd type="none" w="med" len="med"/>
            <a:tailEnd type="triangle" w="med" len="med"/>
          </a:ln>
        </p:spPr>
      </p:cxnSp>
      <p:cxnSp>
        <p:nvCxnSpPr>
          <p:cNvPr id="3858" name="Google Shape;3858;p60"/>
          <p:cNvCxnSpPr/>
          <p:nvPr/>
        </p:nvCxnSpPr>
        <p:spPr>
          <a:xfrm>
            <a:off x="3872515" y="1383802"/>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59" name="Google Shape;3859;p60"/>
          <p:cNvCxnSpPr>
            <a:endCxn id="3815" idx="2"/>
          </p:cNvCxnSpPr>
          <p:nvPr/>
        </p:nvCxnSpPr>
        <p:spPr>
          <a:xfrm rot="5400000" flipH="1">
            <a:off x="3839559" y="1251297"/>
            <a:ext cx="927000" cy="134100"/>
          </a:xfrm>
          <a:prstGeom prst="curvedConnector4">
            <a:avLst>
              <a:gd name="adj1" fmla="val 28034"/>
              <a:gd name="adj2" fmla="val 261660"/>
            </a:avLst>
          </a:prstGeom>
          <a:noFill/>
          <a:ln w="9525" cap="flat" cmpd="sng">
            <a:solidFill>
              <a:srgbClr val="3D85C6"/>
            </a:solidFill>
            <a:prstDash val="solid"/>
            <a:round/>
            <a:headEnd type="none" w="med" len="med"/>
            <a:tailEnd type="triangle" w="med" len="med"/>
          </a:ln>
        </p:spPr>
      </p:cxnSp>
      <p:cxnSp>
        <p:nvCxnSpPr>
          <p:cNvPr id="3860" name="Google Shape;3860;p60"/>
          <p:cNvCxnSpPr/>
          <p:nvPr/>
        </p:nvCxnSpPr>
        <p:spPr>
          <a:xfrm>
            <a:off x="4514699"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1" name="Google Shape;3861;p60"/>
          <p:cNvCxnSpPr>
            <a:endCxn id="3816" idx="2"/>
          </p:cNvCxnSpPr>
          <p:nvPr/>
        </p:nvCxnSpPr>
        <p:spPr>
          <a:xfrm rot="5400000" flipH="1">
            <a:off x="4478956" y="1243947"/>
            <a:ext cx="922800" cy="144600"/>
          </a:xfrm>
          <a:prstGeom prst="curvedConnector4">
            <a:avLst>
              <a:gd name="adj1" fmla="val 27693"/>
              <a:gd name="adj2" fmla="val 250331"/>
            </a:avLst>
          </a:prstGeom>
          <a:noFill/>
          <a:ln w="9525" cap="flat" cmpd="sng">
            <a:solidFill>
              <a:srgbClr val="3D85C6"/>
            </a:solidFill>
            <a:prstDash val="solid"/>
            <a:round/>
            <a:headEnd type="none" w="med" len="med"/>
            <a:tailEnd type="triangle" w="med" len="med"/>
          </a:ln>
        </p:spPr>
      </p:cxnSp>
      <p:cxnSp>
        <p:nvCxnSpPr>
          <p:cNvPr id="3862" name="Google Shape;3862;p60"/>
          <p:cNvCxnSpPr/>
          <p:nvPr/>
        </p:nvCxnSpPr>
        <p:spPr>
          <a:xfrm>
            <a:off x="5165754" y="1379630"/>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863" name="Google Shape;3863;p60"/>
          <p:cNvCxnSpPr>
            <a:endCxn id="3817" idx="2"/>
          </p:cNvCxnSpPr>
          <p:nvPr/>
        </p:nvCxnSpPr>
        <p:spPr>
          <a:xfrm rot="5400000" flipH="1">
            <a:off x="5132958" y="1247397"/>
            <a:ext cx="922800" cy="137700"/>
          </a:xfrm>
          <a:prstGeom prst="curvedConnector4">
            <a:avLst>
              <a:gd name="adj1" fmla="val 25499"/>
              <a:gd name="adj2" fmla="val 257490"/>
            </a:avLst>
          </a:prstGeom>
          <a:noFill/>
          <a:ln w="9525" cap="flat" cmpd="sng">
            <a:solidFill>
              <a:srgbClr val="3D85C6"/>
            </a:solidFill>
            <a:prstDash val="solid"/>
            <a:round/>
            <a:headEnd type="none" w="med" len="med"/>
            <a:tailEnd type="triangle" w="med" len="med"/>
          </a:ln>
        </p:spPr>
      </p:cxnSp>
      <p:sp>
        <p:nvSpPr>
          <p:cNvPr id="3864" name="Google Shape;3864;p60"/>
          <p:cNvSpPr txBox="1"/>
          <p:nvPr/>
        </p:nvSpPr>
        <p:spPr>
          <a:xfrm>
            <a:off x="2607207" y="3175"/>
            <a:ext cx="9558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Attention Layer</a:t>
            </a:r>
            <a:endParaRPr sz="1100">
              <a:latin typeface="Times New Roman"/>
              <a:ea typeface="Times New Roman"/>
              <a:cs typeface="Times New Roman"/>
              <a:sym typeface="Times New Roman"/>
            </a:endParaRPr>
          </a:p>
        </p:txBody>
      </p:sp>
      <p:sp>
        <p:nvSpPr>
          <p:cNvPr id="3865" name="Google Shape;3865;p60"/>
          <p:cNvSpPr/>
          <p:nvPr/>
        </p:nvSpPr>
        <p:spPr>
          <a:xfrm>
            <a:off x="4546308" y="29001"/>
            <a:ext cx="284100" cy="2919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3866" name="Google Shape;3866;p60"/>
          <p:cNvPicPr preferRelativeResize="0"/>
          <p:nvPr/>
        </p:nvPicPr>
        <p:blipFill>
          <a:blip r:embed="rId3">
            <a:alphaModFix/>
          </a:blip>
          <a:stretch>
            <a:fillRect/>
          </a:stretch>
        </p:blipFill>
        <p:spPr>
          <a:xfrm>
            <a:off x="1723049" y="2906029"/>
            <a:ext cx="129273" cy="179601"/>
          </a:xfrm>
          <a:prstGeom prst="rect">
            <a:avLst/>
          </a:prstGeom>
          <a:noFill/>
          <a:ln>
            <a:noFill/>
          </a:ln>
        </p:spPr>
      </p:pic>
      <p:pic>
        <p:nvPicPr>
          <p:cNvPr id="3867" name="Google Shape;3867;p60"/>
          <p:cNvPicPr preferRelativeResize="0"/>
          <p:nvPr/>
        </p:nvPicPr>
        <p:blipFill>
          <a:blip r:embed="rId3">
            <a:alphaModFix/>
          </a:blip>
          <a:stretch>
            <a:fillRect/>
          </a:stretch>
        </p:blipFill>
        <p:spPr>
          <a:xfrm>
            <a:off x="2363876" y="2901857"/>
            <a:ext cx="129273" cy="179601"/>
          </a:xfrm>
          <a:prstGeom prst="rect">
            <a:avLst/>
          </a:prstGeom>
          <a:noFill/>
          <a:ln>
            <a:noFill/>
          </a:ln>
        </p:spPr>
      </p:pic>
      <p:pic>
        <p:nvPicPr>
          <p:cNvPr id="3868" name="Google Shape;3868;p60"/>
          <p:cNvPicPr preferRelativeResize="0"/>
          <p:nvPr/>
        </p:nvPicPr>
        <p:blipFill>
          <a:blip r:embed="rId3">
            <a:alphaModFix/>
          </a:blip>
          <a:stretch>
            <a:fillRect/>
          </a:stretch>
        </p:blipFill>
        <p:spPr>
          <a:xfrm>
            <a:off x="3029470" y="2904456"/>
            <a:ext cx="129273" cy="179601"/>
          </a:xfrm>
          <a:prstGeom prst="rect">
            <a:avLst/>
          </a:prstGeom>
          <a:noFill/>
          <a:ln>
            <a:noFill/>
          </a:ln>
        </p:spPr>
      </p:pic>
      <p:pic>
        <p:nvPicPr>
          <p:cNvPr id="3869" name="Google Shape;3869;p60"/>
          <p:cNvPicPr preferRelativeResize="0"/>
          <p:nvPr/>
        </p:nvPicPr>
        <p:blipFill>
          <a:blip r:embed="rId3">
            <a:alphaModFix/>
          </a:blip>
          <a:stretch>
            <a:fillRect/>
          </a:stretch>
        </p:blipFill>
        <p:spPr>
          <a:xfrm>
            <a:off x="3661402" y="2904456"/>
            <a:ext cx="129273" cy="179601"/>
          </a:xfrm>
          <a:prstGeom prst="rect">
            <a:avLst/>
          </a:prstGeom>
          <a:noFill/>
          <a:ln>
            <a:noFill/>
          </a:ln>
        </p:spPr>
      </p:pic>
      <p:pic>
        <p:nvPicPr>
          <p:cNvPr id="3870" name="Google Shape;3870;p60"/>
          <p:cNvPicPr preferRelativeResize="0"/>
          <p:nvPr/>
        </p:nvPicPr>
        <p:blipFill>
          <a:blip r:embed="rId3">
            <a:alphaModFix/>
          </a:blip>
          <a:stretch>
            <a:fillRect/>
          </a:stretch>
        </p:blipFill>
        <p:spPr>
          <a:xfrm>
            <a:off x="4318878" y="2904524"/>
            <a:ext cx="129273" cy="179601"/>
          </a:xfrm>
          <a:prstGeom prst="rect">
            <a:avLst/>
          </a:prstGeom>
          <a:noFill/>
          <a:ln>
            <a:noFill/>
          </a:ln>
        </p:spPr>
      </p:pic>
      <p:pic>
        <p:nvPicPr>
          <p:cNvPr id="3871" name="Google Shape;3871;p60"/>
          <p:cNvPicPr preferRelativeResize="0"/>
          <p:nvPr/>
        </p:nvPicPr>
        <p:blipFill>
          <a:blip r:embed="rId3">
            <a:alphaModFix/>
          </a:blip>
          <a:stretch>
            <a:fillRect/>
          </a:stretch>
        </p:blipFill>
        <p:spPr>
          <a:xfrm>
            <a:off x="4950901" y="2904456"/>
            <a:ext cx="129273" cy="179601"/>
          </a:xfrm>
          <a:prstGeom prst="rect">
            <a:avLst/>
          </a:prstGeom>
          <a:noFill/>
          <a:ln>
            <a:noFill/>
          </a:ln>
        </p:spPr>
      </p:pic>
      <p:pic>
        <p:nvPicPr>
          <p:cNvPr id="3872" name="Google Shape;3872;p60"/>
          <p:cNvPicPr preferRelativeResize="0"/>
          <p:nvPr/>
        </p:nvPicPr>
        <p:blipFill>
          <a:blip r:embed="rId3">
            <a:alphaModFix/>
          </a:blip>
          <a:stretch>
            <a:fillRect/>
          </a:stretch>
        </p:blipFill>
        <p:spPr>
          <a:xfrm>
            <a:off x="5608399" y="2901105"/>
            <a:ext cx="129273" cy="179601"/>
          </a:xfrm>
          <a:prstGeom prst="rect">
            <a:avLst/>
          </a:prstGeom>
          <a:noFill/>
          <a:ln>
            <a:noFill/>
          </a:ln>
        </p:spPr>
      </p:pic>
      <p:pic>
        <p:nvPicPr>
          <p:cNvPr id="3873" name="Google Shape;3873;p60"/>
          <p:cNvPicPr preferRelativeResize="0"/>
          <p:nvPr/>
        </p:nvPicPr>
        <p:blipFill>
          <a:blip r:embed="rId3">
            <a:alphaModFix/>
          </a:blip>
          <a:stretch>
            <a:fillRect/>
          </a:stretch>
        </p:blipFill>
        <p:spPr>
          <a:xfrm>
            <a:off x="1716823" y="1833076"/>
            <a:ext cx="129273" cy="179601"/>
          </a:xfrm>
          <a:prstGeom prst="rect">
            <a:avLst/>
          </a:prstGeom>
          <a:noFill/>
          <a:ln>
            <a:noFill/>
          </a:ln>
        </p:spPr>
      </p:pic>
      <p:pic>
        <p:nvPicPr>
          <p:cNvPr id="3874" name="Google Shape;3874;p60"/>
          <p:cNvPicPr preferRelativeResize="0"/>
          <p:nvPr/>
        </p:nvPicPr>
        <p:blipFill>
          <a:blip r:embed="rId3">
            <a:alphaModFix/>
          </a:blip>
          <a:stretch>
            <a:fillRect/>
          </a:stretch>
        </p:blipFill>
        <p:spPr>
          <a:xfrm>
            <a:off x="2355027" y="1833076"/>
            <a:ext cx="129273" cy="179601"/>
          </a:xfrm>
          <a:prstGeom prst="rect">
            <a:avLst/>
          </a:prstGeom>
          <a:noFill/>
          <a:ln>
            <a:noFill/>
          </a:ln>
        </p:spPr>
      </p:pic>
      <p:pic>
        <p:nvPicPr>
          <p:cNvPr id="3875" name="Google Shape;3875;p60"/>
          <p:cNvPicPr preferRelativeResize="0"/>
          <p:nvPr/>
        </p:nvPicPr>
        <p:blipFill>
          <a:blip r:embed="rId3">
            <a:alphaModFix/>
          </a:blip>
          <a:stretch>
            <a:fillRect/>
          </a:stretch>
        </p:blipFill>
        <p:spPr>
          <a:xfrm>
            <a:off x="3020621" y="1833076"/>
            <a:ext cx="129273" cy="179601"/>
          </a:xfrm>
          <a:prstGeom prst="rect">
            <a:avLst/>
          </a:prstGeom>
          <a:noFill/>
          <a:ln>
            <a:noFill/>
          </a:ln>
        </p:spPr>
      </p:pic>
      <p:pic>
        <p:nvPicPr>
          <p:cNvPr id="3876" name="Google Shape;3876;p60"/>
          <p:cNvPicPr preferRelativeResize="0"/>
          <p:nvPr/>
        </p:nvPicPr>
        <p:blipFill>
          <a:blip r:embed="rId3">
            <a:alphaModFix/>
          </a:blip>
          <a:stretch>
            <a:fillRect/>
          </a:stretch>
        </p:blipFill>
        <p:spPr>
          <a:xfrm>
            <a:off x="3652554" y="1833076"/>
            <a:ext cx="129273" cy="179601"/>
          </a:xfrm>
          <a:prstGeom prst="rect">
            <a:avLst/>
          </a:prstGeom>
          <a:noFill/>
          <a:ln>
            <a:noFill/>
          </a:ln>
        </p:spPr>
      </p:pic>
      <p:pic>
        <p:nvPicPr>
          <p:cNvPr id="3877" name="Google Shape;3877;p60"/>
          <p:cNvPicPr preferRelativeResize="0"/>
          <p:nvPr/>
        </p:nvPicPr>
        <p:blipFill>
          <a:blip r:embed="rId3">
            <a:alphaModFix/>
          </a:blip>
          <a:stretch>
            <a:fillRect/>
          </a:stretch>
        </p:blipFill>
        <p:spPr>
          <a:xfrm>
            <a:off x="4310029" y="1833076"/>
            <a:ext cx="129273" cy="179601"/>
          </a:xfrm>
          <a:prstGeom prst="rect">
            <a:avLst/>
          </a:prstGeom>
          <a:noFill/>
          <a:ln>
            <a:noFill/>
          </a:ln>
        </p:spPr>
      </p:pic>
      <p:pic>
        <p:nvPicPr>
          <p:cNvPr id="3878" name="Google Shape;3878;p60"/>
          <p:cNvPicPr preferRelativeResize="0"/>
          <p:nvPr/>
        </p:nvPicPr>
        <p:blipFill>
          <a:blip r:embed="rId3">
            <a:alphaModFix/>
          </a:blip>
          <a:stretch>
            <a:fillRect/>
          </a:stretch>
        </p:blipFill>
        <p:spPr>
          <a:xfrm>
            <a:off x="4942053" y="1833076"/>
            <a:ext cx="129273" cy="179601"/>
          </a:xfrm>
          <a:prstGeom prst="rect">
            <a:avLst/>
          </a:prstGeom>
          <a:noFill/>
          <a:ln>
            <a:noFill/>
          </a:ln>
        </p:spPr>
      </p:pic>
      <p:pic>
        <p:nvPicPr>
          <p:cNvPr id="3879" name="Google Shape;3879;p60"/>
          <p:cNvPicPr preferRelativeResize="0"/>
          <p:nvPr/>
        </p:nvPicPr>
        <p:blipFill>
          <a:blip r:embed="rId3">
            <a:alphaModFix/>
          </a:blip>
          <a:stretch>
            <a:fillRect/>
          </a:stretch>
        </p:blipFill>
        <p:spPr>
          <a:xfrm>
            <a:off x="5599551" y="1833076"/>
            <a:ext cx="129273" cy="179601"/>
          </a:xfrm>
          <a:prstGeom prst="rect">
            <a:avLst/>
          </a:prstGeom>
          <a:noFill/>
          <a:ln>
            <a:noFill/>
          </a:ln>
        </p:spPr>
      </p:pic>
      <p:pic>
        <p:nvPicPr>
          <p:cNvPr id="3880" name="Google Shape;3880;p60"/>
          <p:cNvPicPr preferRelativeResize="0"/>
          <p:nvPr/>
        </p:nvPicPr>
        <p:blipFill>
          <a:blip r:embed="rId4">
            <a:alphaModFix/>
          </a:blip>
          <a:stretch>
            <a:fillRect/>
          </a:stretch>
        </p:blipFill>
        <p:spPr>
          <a:xfrm>
            <a:off x="2343655" y="1299062"/>
            <a:ext cx="152025" cy="179600"/>
          </a:xfrm>
          <a:prstGeom prst="rect">
            <a:avLst/>
          </a:prstGeom>
          <a:noFill/>
          <a:ln>
            <a:noFill/>
          </a:ln>
        </p:spPr>
      </p:pic>
      <p:pic>
        <p:nvPicPr>
          <p:cNvPr id="3881" name="Google Shape;3881;p60"/>
          <p:cNvPicPr preferRelativeResize="0"/>
          <p:nvPr/>
        </p:nvPicPr>
        <p:blipFill>
          <a:blip r:embed="rId4">
            <a:alphaModFix/>
          </a:blip>
          <a:stretch>
            <a:fillRect/>
          </a:stretch>
        </p:blipFill>
        <p:spPr>
          <a:xfrm>
            <a:off x="1711608" y="1299062"/>
            <a:ext cx="152025" cy="179600"/>
          </a:xfrm>
          <a:prstGeom prst="rect">
            <a:avLst/>
          </a:prstGeom>
          <a:noFill/>
          <a:ln>
            <a:noFill/>
          </a:ln>
        </p:spPr>
      </p:pic>
      <p:pic>
        <p:nvPicPr>
          <p:cNvPr id="3882" name="Google Shape;3882;p60"/>
          <p:cNvPicPr preferRelativeResize="0"/>
          <p:nvPr/>
        </p:nvPicPr>
        <p:blipFill>
          <a:blip r:embed="rId4">
            <a:alphaModFix/>
          </a:blip>
          <a:stretch>
            <a:fillRect/>
          </a:stretch>
        </p:blipFill>
        <p:spPr>
          <a:xfrm>
            <a:off x="3009249" y="1299062"/>
            <a:ext cx="152025" cy="179600"/>
          </a:xfrm>
          <a:prstGeom prst="rect">
            <a:avLst/>
          </a:prstGeom>
          <a:noFill/>
          <a:ln>
            <a:noFill/>
          </a:ln>
        </p:spPr>
      </p:pic>
      <p:pic>
        <p:nvPicPr>
          <p:cNvPr id="3883" name="Google Shape;3883;p60"/>
          <p:cNvPicPr preferRelativeResize="0"/>
          <p:nvPr/>
        </p:nvPicPr>
        <p:blipFill>
          <a:blip r:embed="rId4">
            <a:alphaModFix/>
          </a:blip>
          <a:stretch>
            <a:fillRect/>
          </a:stretch>
        </p:blipFill>
        <p:spPr>
          <a:xfrm>
            <a:off x="3647727" y="1299062"/>
            <a:ext cx="152025" cy="179600"/>
          </a:xfrm>
          <a:prstGeom prst="rect">
            <a:avLst/>
          </a:prstGeom>
          <a:noFill/>
          <a:ln>
            <a:noFill/>
          </a:ln>
        </p:spPr>
      </p:pic>
      <p:pic>
        <p:nvPicPr>
          <p:cNvPr id="3884" name="Google Shape;3884;p60"/>
          <p:cNvPicPr preferRelativeResize="0"/>
          <p:nvPr/>
        </p:nvPicPr>
        <p:blipFill>
          <a:blip r:embed="rId4">
            <a:alphaModFix/>
          </a:blip>
          <a:stretch>
            <a:fillRect/>
          </a:stretch>
        </p:blipFill>
        <p:spPr>
          <a:xfrm>
            <a:off x="4298657" y="1299062"/>
            <a:ext cx="152025" cy="179600"/>
          </a:xfrm>
          <a:prstGeom prst="rect">
            <a:avLst/>
          </a:prstGeom>
          <a:noFill/>
          <a:ln>
            <a:noFill/>
          </a:ln>
        </p:spPr>
      </p:pic>
      <p:pic>
        <p:nvPicPr>
          <p:cNvPr id="3885" name="Google Shape;3885;p60"/>
          <p:cNvPicPr preferRelativeResize="0"/>
          <p:nvPr/>
        </p:nvPicPr>
        <p:blipFill>
          <a:blip r:embed="rId4">
            <a:alphaModFix/>
          </a:blip>
          <a:stretch>
            <a:fillRect/>
          </a:stretch>
        </p:blipFill>
        <p:spPr>
          <a:xfrm>
            <a:off x="4939096" y="1299062"/>
            <a:ext cx="152025" cy="179600"/>
          </a:xfrm>
          <a:prstGeom prst="rect">
            <a:avLst/>
          </a:prstGeom>
          <a:noFill/>
          <a:ln>
            <a:noFill/>
          </a:ln>
        </p:spPr>
      </p:pic>
      <p:pic>
        <p:nvPicPr>
          <p:cNvPr id="3886" name="Google Shape;3886;p60"/>
          <p:cNvPicPr preferRelativeResize="0"/>
          <p:nvPr/>
        </p:nvPicPr>
        <p:blipFill>
          <a:blip r:embed="rId4">
            <a:alphaModFix/>
          </a:blip>
          <a:stretch>
            <a:fillRect/>
          </a:stretch>
        </p:blipFill>
        <p:spPr>
          <a:xfrm>
            <a:off x="5579763" y="1299062"/>
            <a:ext cx="152025" cy="179600"/>
          </a:xfrm>
          <a:prstGeom prst="rect">
            <a:avLst/>
          </a:prstGeom>
          <a:noFill/>
          <a:ln>
            <a:noFill/>
          </a:ln>
        </p:spPr>
      </p:pic>
      <p:pic>
        <p:nvPicPr>
          <p:cNvPr id="3887" name="Google Shape;3887;p60"/>
          <p:cNvPicPr preferRelativeResize="0"/>
          <p:nvPr/>
        </p:nvPicPr>
        <p:blipFill>
          <a:blip r:embed="rId4">
            <a:alphaModFix/>
          </a:blip>
          <a:stretch>
            <a:fillRect/>
          </a:stretch>
        </p:blipFill>
        <p:spPr>
          <a:xfrm>
            <a:off x="2347121" y="2367090"/>
            <a:ext cx="152025" cy="179600"/>
          </a:xfrm>
          <a:prstGeom prst="rect">
            <a:avLst/>
          </a:prstGeom>
          <a:noFill/>
          <a:ln>
            <a:noFill/>
          </a:ln>
        </p:spPr>
      </p:pic>
      <p:pic>
        <p:nvPicPr>
          <p:cNvPr id="3888" name="Google Shape;3888;p60"/>
          <p:cNvPicPr preferRelativeResize="0"/>
          <p:nvPr/>
        </p:nvPicPr>
        <p:blipFill>
          <a:blip r:embed="rId4">
            <a:alphaModFix/>
          </a:blip>
          <a:stretch>
            <a:fillRect/>
          </a:stretch>
        </p:blipFill>
        <p:spPr>
          <a:xfrm>
            <a:off x="1715075" y="2367090"/>
            <a:ext cx="152025" cy="179600"/>
          </a:xfrm>
          <a:prstGeom prst="rect">
            <a:avLst/>
          </a:prstGeom>
          <a:noFill/>
          <a:ln>
            <a:noFill/>
          </a:ln>
        </p:spPr>
      </p:pic>
      <p:pic>
        <p:nvPicPr>
          <p:cNvPr id="3889" name="Google Shape;3889;p60"/>
          <p:cNvPicPr preferRelativeResize="0"/>
          <p:nvPr/>
        </p:nvPicPr>
        <p:blipFill>
          <a:blip r:embed="rId4">
            <a:alphaModFix/>
          </a:blip>
          <a:stretch>
            <a:fillRect/>
          </a:stretch>
        </p:blipFill>
        <p:spPr>
          <a:xfrm>
            <a:off x="3012715" y="2367090"/>
            <a:ext cx="152025" cy="179600"/>
          </a:xfrm>
          <a:prstGeom prst="rect">
            <a:avLst/>
          </a:prstGeom>
          <a:noFill/>
          <a:ln>
            <a:noFill/>
          </a:ln>
        </p:spPr>
      </p:pic>
      <p:pic>
        <p:nvPicPr>
          <p:cNvPr id="3890" name="Google Shape;3890;p60"/>
          <p:cNvPicPr preferRelativeResize="0"/>
          <p:nvPr/>
        </p:nvPicPr>
        <p:blipFill>
          <a:blip r:embed="rId4">
            <a:alphaModFix/>
          </a:blip>
          <a:stretch>
            <a:fillRect/>
          </a:stretch>
        </p:blipFill>
        <p:spPr>
          <a:xfrm>
            <a:off x="3644648" y="2367090"/>
            <a:ext cx="152025" cy="179600"/>
          </a:xfrm>
          <a:prstGeom prst="rect">
            <a:avLst/>
          </a:prstGeom>
          <a:noFill/>
          <a:ln>
            <a:noFill/>
          </a:ln>
        </p:spPr>
      </p:pic>
      <p:pic>
        <p:nvPicPr>
          <p:cNvPr id="3891" name="Google Shape;3891;p60"/>
          <p:cNvPicPr preferRelativeResize="0"/>
          <p:nvPr/>
        </p:nvPicPr>
        <p:blipFill>
          <a:blip r:embed="rId4">
            <a:alphaModFix/>
          </a:blip>
          <a:stretch>
            <a:fillRect/>
          </a:stretch>
        </p:blipFill>
        <p:spPr>
          <a:xfrm>
            <a:off x="4302123" y="2367090"/>
            <a:ext cx="152025" cy="179600"/>
          </a:xfrm>
          <a:prstGeom prst="rect">
            <a:avLst/>
          </a:prstGeom>
          <a:noFill/>
          <a:ln>
            <a:noFill/>
          </a:ln>
        </p:spPr>
      </p:pic>
      <p:pic>
        <p:nvPicPr>
          <p:cNvPr id="3892" name="Google Shape;3892;p60"/>
          <p:cNvPicPr preferRelativeResize="0"/>
          <p:nvPr/>
        </p:nvPicPr>
        <p:blipFill>
          <a:blip r:embed="rId4">
            <a:alphaModFix/>
          </a:blip>
          <a:stretch>
            <a:fillRect/>
          </a:stretch>
        </p:blipFill>
        <p:spPr>
          <a:xfrm>
            <a:off x="4934147" y="2367090"/>
            <a:ext cx="152025" cy="179600"/>
          </a:xfrm>
          <a:prstGeom prst="rect">
            <a:avLst/>
          </a:prstGeom>
          <a:noFill/>
          <a:ln>
            <a:noFill/>
          </a:ln>
        </p:spPr>
      </p:pic>
      <p:pic>
        <p:nvPicPr>
          <p:cNvPr id="3893" name="Google Shape;3893;p60"/>
          <p:cNvPicPr preferRelativeResize="0"/>
          <p:nvPr/>
        </p:nvPicPr>
        <p:blipFill>
          <a:blip r:embed="rId4">
            <a:alphaModFix/>
          </a:blip>
          <a:stretch>
            <a:fillRect/>
          </a:stretch>
        </p:blipFill>
        <p:spPr>
          <a:xfrm>
            <a:off x="5591645" y="2367090"/>
            <a:ext cx="152025" cy="179600"/>
          </a:xfrm>
          <a:prstGeom prst="rect">
            <a:avLst/>
          </a:prstGeom>
          <a:noFill/>
          <a:ln>
            <a:noFill/>
          </a:ln>
        </p:spPr>
      </p:pic>
      <p:pic>
        <p:nvPicPr>
          <p:cNvPr id="3894" name="Google Shape;3894;p60"/>
          <p:cNvPicPr preferRelativeResize="0"/>
          <p:nvPr/>
        </p:nvPicPr>
        <p:blipFill>
          <a:blip r:embed="rId5">
            <a:alphaModFix/>
          </a:blip>
          <a:stretch>
            <a:fillRect/>
          </a:stretch>
        </p:blipFill>
        <p:spPr>
          <a:xfrm>
            <a:off x="3008656" y="765048"/>
            <a:ext cx="152025" cy="179601"/>
          </a:xfrm>
          <a:prstGeom prst="rect">
            <a:avLst/>
          </a:prstGeom>
          <a:noFill/>
          <a:ln>
            <a:noFill/>
          </a:ln>
        </p:spPr>
      </p:pic>
      <p:pic>
        <p:nvPicPr>
          <p:cNvPr id="3895" name="Google Shape;3895;p60"/>
          <p:cNvPicPr preferRelativeResize="0"/>
          <p:nvPr/>
        </p:nvPicPr>
        <p:blipFill>
          <a:blip r:embed="rId5">
            <a:alphaModFix/>
          </a:blip>
          <a:stretch>
            <a:fillRect/>
          </a:stretch>
        </p:blipFill>
        <p:spPr>
          <a:xfrm>
            <a:off x="3657420" y="765048"/>
            <a:ext cx="152025" cy="179601"/>
          </a:xfrm>
          <a:prstGeom prst="rect">
            <a:avLst/>
          </a:prstGeom>
          <a:noFill/>
          <a:ln>
            <a:noFill/>
          </a:ln>
        </p:spPr>
      </p:pic>
      <p:pic>
        <p:nvPicPr>
          <p:cNvPr id="3896" name="Google Shape;3896;p60"/>
          <p:cNvPicPr preferRelativeResize="0"/>
          <p:nvPr/>
        </p:nvPicPr>
        <p:blipFill>
          <a:blip r:embed="rId5">
            <a:alphaModFix/>
          </a:blip>
          <a:stretch>
            <a:fillRect/>
          </a:stretch>
        </p:blipFill>
        <p:spPr>
          <a:xfrm>
            <a:off x="4302169" y="765048"/>
            <a:ext cx="152025" cy="179601"/>
          </a:xfrm>
          <a:prstGeom prst="rect">
            <a:avLst/>
          </a:prstGeom>
          <a:noFill/>
          <a:ln>
            <a:noFill/>
          </a:ln>
        </p:spPr>
      </p:pic>
      <p:pic>
        <p:nvPicPr>
          <p:cNvPr id="3897" name="Google Shape;3897;p60"/>
          <p:cNvPicPr preferRelativeResize="0"/>
          <p:nvPr/>
        </p:nvPicPr>
        <p:blipFill>
          <a:blip r:embed="rId5">
            <a:alphaModFix/>
          </a:blip>
          <a:stretch>
            <a:fillRect/>
          </a:stretch>
        </p:blipFill>
        <p:spPr>
          <a:xfrm>
            <a:off x="4946919" y="765048"/>
            <a:ext cx="152025" cy="179601"/>
          </a:xfrm>
          <a:prstGeom prst="rect">
            <a:avLst/>
          </a:prstGeom>
          <a:noFill/>
          <a:ln>
            <a:noFill/>
          </a:ln>
        </p:spPr>
      </p:pic>
      <p:pic>
        <p:nvPicPr>
          <p:cNvPr id="3898" name="Google Shape;3898;p60"/>
          <p:cNvPicPr preferRelativeResize="0"/>
          <p:nvPr/>
        </p:nvPicPr>
        <p:blipFill>
          <a:blip r:embed="rId5">
            <a:alphaModFix/>
          </a:blip>
          <a:stretch>
            <a:fillRect/>
          </a:stretch>
        </p:blipFill>
        <p:spPr>
          <a:xfrm>
            <a:off x="5591668" y="765048"/>
            <a:ext cx="152025" cy="179601"/>
          </a:xfrm>
          <a:prstGeom prst="rect">
            <a:avLst/>
          </a:prstGeom>
          <a:noFill/>
          <a:ln>
            <a:noFill/>
          </a:ln>
        </p:spPr>
      </p:pic>
      <p:pic>
        <p:nvPicPr>
          <p:cNvPr id="3899" name="Google Shape;3899;p60"/>
          <p:cNvPicPr preferRelativeResize="0"/>
          <p:nvPr/>
        </p:nvPicPr>
        <p:blipFill>
          <a:blip r:embed="rId5">
            <a:alphaModFix/>
          </a:blip>
          <a:stretch>
            <a:fillRect/>
          </a:stretch>
        </p:blipFill>
        <p:spPr>
          <a:xfrm>
            <a:off x="2332834" y="765048"/>
            <a:ext cx="152025" cy="179601"/>
          </a:xfrm>
          <a:prstGeom prst="rect">
            <a:avLst/>
          </a:prstGeom>
          <a:noFill/>
          <a:ln>
            <a:noFill/>
          </a:ln>
        </p:spPr>
      </p:pic>
      <p:pic>
        <p:nvPicPr>
          <p:cNvPr id="3900" name="Google Shape;3900;p60"/>
          <p:cNvPicPr preferRelativeResize="0"/>
          <p:nvPr/>
        </p:nvPicPr>
        <p:blipFill>
          <a:blip r:embed="rId5">
            <a:alphaModFix/>
          </a:blip>
          <a:stretch>
            <a:fillRect/>
          </a:stretch>
        </p:blipFill>
        <p:spPr>
          <a:xfrm>
            <a:off x="1719157" y="765048"/>
            <a:ext cx="152025" cy="179601"/>
          </a:xfrm>
          <a:prstGeom prst="rect">
            <a:avLst/>
          </a:prstGeom>
          <a:noFill/>
          <a:ln>
            <a:noFill/>
          </a:ln>
        </p:spPr>
      </p:pic>
      <p:cxnSp>
        <p:nvCxnSpPr>
          <p:cNvPr id="3901" name="Google Shape;3901;p60"/>
          <p:cNvCxnSpPr>
            <a:endCxn id="3902" idx="2"/>
          </p:cNvCxnSpPr>
          <p:nvPr/>
        </p:nvCxnSpPr>
        <p:spPr>
          <a:xfrm>
            <a:off x="5808034" y="2980326"/>
            <a:ext cx="372600" cy="0"/>
          </a:xfrm>
          <a:prstGeom prst="straightConnector1">
            <a:avLst/>
          </a:prstGeom>
          <a:noFill/>
          <a:ln w="9525" cap="flat" cmpd="sng">
            <a:solidFill>
              <a:srgbClr val="3D85C6"/>
            </a:solidFill>
            <a:prstDash val="solid"/>
            <a:round/>
            <a:headEnd type="none" w="med" len="med"/>
            <a:tailEnd type="triangle" w="med" len="med"/>
          </a:ln>
        </p:spPr>
      </p:cxnSp>
      <p:cxnSp>
        <p:nvCxnSpPr>
          <p:cNvPr id="3903" name="Google Shape;3903;p60"/>
          <p:cNvCxnSpPr>
            <a:stCxn id="3904" idx="0"/>
          </p:cNvCxnSpPr>
          <p:nvPr/>
        </p:nvCxnSpPr>
        <p:spPr>
          <a:xfrm rot="10800000" flipH="1">
            <a:off x="6323391"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4" name="Google Shape;3904;p60"/>
          <p:cNvSpPr/>
          <p:nvPr/>
        </p:nvSpPr>
        <p:spPr>
          <a:xfrm>
            <a:off x="618134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05" name="Google Shape;3905;p60"/>
          <p:cNvSpPr/>
          <p:nvPr/>
        </p:nvSpPr>
        <p:spPr>
          <a:xfrm>
            <a:off x="6812681"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06" name="Google Shape;3906;p60"/>
          <p:cNvSpPr txBox="1"/>
          <p:nvPr/>
        </p:nvSpPr>
        <p:spPr>
          <a:xfrm>
            <a:off x="6697725" y="3689468"/>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07" name="Google Shape;3907;p60"/>
          <p:cNvSpPr txBox="1"/>
          <p:nvPr/>
        </p:nvSpPr>
        <p:spPr>
          <a:xfrm>
            <a:off x="6065829"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02" name="Google Shape;3902;p60"/>
          <p:cNvSpPr/>
          <p:nvPr/>
        </p:nvSpPr>
        <p:spPr>
          <a:xfrm>
            <a:off x="6180634"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08" name="Google Shape;3908;p60"/>
          <p:cNvCxnSpPr/>
          <p:nvPr/>
        </p:nvCxnSpPr>
        <p:spPr>
          <a:xfrm rot="10800000" flipH="1">
            <a:off x="6955555" y="3126129"/>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09" name="Google Shape;3909;p60"/>
          <p:cNvSpPr/>
          <p:nvPr/>
        </p:nvSpPr>
        <p:spPr>
          <a:xfrm>
            <a:off x="6812681"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0" name="Google Shape;3910;p60"/>
          <p:cNvCxnSpPr>
            <a:stCxn id="3902" idx="6"/>
            <a:endCxn id="3909" idx="2"/>
          </p:cNvCxnSpPr>
          <p:nvPr/>
        </p:nvCxnSpPr>
        <p:spPr>
          <a:xfrm>
            <a:off x="6464734" y="2980326"/>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11" name="Google Shape;3911;p60"/>
          <p:cNvCxnSpPr>
            <a:stCxn id="3909" idx="6"/>
            <a:endCxn id="3912" idx="2"/>
          </p:cNvCxnSpPr>
          <p:nvPr/>
        </p:nvCxnSpPr>
        <p:spPr>
          <a:xfrm>
            <a:off x="7096781" y="2980326"/>
            <a:ext cx="373500" cy="0"/>
          </a:xfrm>
          <a:prstGeom prst="straightConnector1">
            <a:avLst/>
          </a:prstGeom>
          <a:noFill/>
          <a:ln w="9525" cap="flat" cmpd="sng">
            <a:solidFill>
              <a:srgbClr val="3D85C6"/>
            </a:solidFill>
            <a:prstDash val="solid"/>
            <a:round/>
            <a:headEnd type="none" w="med" len="med"/>
            <a:tailEnd type="triangle" w="med" len="med"/>
          </a:ln>
        </p:spPr>
      </p:cxnSp>
      <p:cxnSp>
        <p:nvCxnSpPr>
          <p:cNvPr id="3913" name="Google Shape;3913;p60"/>
          <p:cNvCxnSpPr>
            <a:stCxn id="3914" idx="0"/>
          </p:cNvCxnSpPr>
          <p:nvPr/>
        </p:nvCxnSpPr>
        <p:spPr>
          <a:xfrm rot="10800000" flipH="1">
            <a:off x="7612890" y="3126128"/>
            <a:ext cx="5400" cy="393000"/>
          </a:xfrm>
          <a:prstGeom prst="straightConnector1">
            <a:avLst/>
          </a:prstGeom>
          <a:noFill/>
          <a:ln w="9525" cap="flat" cmpd="sng">
            <a:solidFill>
              <a:srgbClr val="3D85C6"/>
            </a:solidFill>
            <a:prstDash val="solid"/>
            <a:round/>
            <a:headEnd type="none" w="med" len="med"/>
            <a:tailEnd type="triangle" w="med" len="med"/>
          </a:ln>
        </p:spPr>
      </p:cxnSp>
      <p:sp>
        <p:nvSpPr>
          <p:cNvPr id="3914" name="Google Shape;3914;p60"/>
          <p:cNvSpPr/>
          <p:nvPr/>
        </p:nvSpPr>
        <p:spPr>
          <a:xfrm>
            <a:off x="7470840" y="3519128"/>
            <a:ext cx="284100" cy="721800"/>
          </a:xfrm>
          <a:prstGeom prst="rect">
            <a:avLst/>
          </a:prstGeom>
          <a:solidFill>
            <a:srgbClr val="53C6F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dk1"/>
              </a:solidFill>
              <a:latin typeface="Times New Roman"/>
              <a:ea typeface="Times New Roman"/>
              <a:cs typeface="Times New Roman"/>
              <a:sym typeface="Times New Roman"/>
            </a:endParaRPr>
          </a:p>
        </p:txBody>
      </p:sp>
      <p:sp>
        <p:nvSpPr>
          <p:cNvPr id="3915" name="Google Shape;3915;p60"/>
          <p:cNvSpPr txBox="1"/>
          <p:nvPr/>
        </p:nvSpPr>
        <p:spPr>
          <a:xfrm>
            <a:off x="7355328" y="3678946"/>
            <a:ext cx="514200" cy="5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a:t>
            </a:r>
            <a:endParaRPr>
              <a:solidFill>
                <a:schemeClr val="dk1"/>
              </a:solidFill>
            </a:endParaRPr>
          </a:p>
        </p:txBody>
      </p:sp>
      <p:sp>
        <p:nvSpPr>
          <p:cNvPr id="3912" name="Google Shape;3912;p60"/>
          <p:cNvSpPr/>
          <p:nvPr/>
        </p:nvSpPr>
        <p:spPr>
          <a:xfrm>
            <a:off x="7470133" y="2834376"/>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6" name="Google Shape;3916;p60"/>
          <p:cNvCxnSpPr>
            <a:endCxn id="3917" idx="2"/>
          </p:cNvCxnSpPr>
          <p:nvPr/>
        </p:nvCxnSpPr>
        <p:spPr>
          <a:xfrm>
            <a:off x="5802652" y="2446312"/>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17" name="Google Shape;3917;p60"/>
          <p:cNvSpPr/>
          <p:nvPr/>
        </p:nvSpPr>
        <p:spPr>
          <a:xfrm>
            <a:off x="6175252"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18" name="Google Shape;3918;p60"/>
          <p:cNvSpPr/>
          <p:nvPr/>
        </p:nvSpPr>
        <p:spPr>
          <a:xfrm>
            <a:off x="6807299"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19" name="Google Shape;3919;p60"/>
          <p:cNvCxnSpPr>
            <a:stCxn id="3917" idx="6"/>
            <a:endCxn id="3918" idx="2"/>
          </p:cNvCxnSpPr>
          <p:nvPr/>
        </p:nvCxnSpPr>
        <p:spPr>
          <a:xfrm>
            <a:off x="6459352" y="2446312"/>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20" name="Google Shape;3920;p60"/>
          <p:cNvCxnSpPr>
            <a:stCxn id="3918" idx="6"/>
            <a:endCxn id="3921" idx="2"/>
          </p:cNvCxnSpPr>
          <p:nvPr/>
        </p:nvCxnSpPr>
        <p:spPr>
          <a:xfrm>
            <a:off x="7091399" y="2446312"/>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21" name="Google Shape;3921;p60"/>
          <p:cNvSpPr/>
          <p:nvPr/>
        </p:nvSpPr>
        <p:spPr>
          <a:xfrm>
            <a:off x="7464751" y="2300362"/>
            <a:ext cx="284100" cy="291900"/>
          </a:xfrm>
          <a:prstGeom prst="ellipse">
            <a:avLst/>
          </a:prstGeom>
          <a:solidFill>
            <a:srgbClr val="FBFB8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2" name="Google Shape;3922;p60"/>
          <p:cNvCxnSpPr>
            <a:endCxn id="3923" idx="2"/>
          </p:cNvCxnSpPr>
          <p:nvPr/>
        </p:nvCxnSpPr>
        <p:spPr>
          <a:xfrm>
            <a:off x="5799186" y="1912297"/>
            <a:ext cx="372600" cy="0"/>
          </a:xfrm>
          <a:prstGeom prst="straightConnector1">
            <a:avLst/>
          </a:prstGeom>
          <a:noFill/>
          <a:ln w="9525" cap="flat" cmpd="sng">
            <a:solidFill>
              <a:srgbClr val="3D85C6"/>
            </a:solidFill>
            <a:prstDash val="solid"/>
            <a:round/>
            <a:headEnd type="none" w="med" len="med"/>
            <a:tailEnd type="triangle" w="med" len="med"/>
          </a:ln>
        </p:spPr>
      </p:cxnSp>
      <p:sp>
        <p:nvSpPr>
          <p:cNvPr id="3923" name="Google Shape;3923;p60"/>
          <p:cNvSpPr/>
          <p:nvPr/>
        </p:nvSpPr>
        <p:spPr>
          <a:xfrm>
            <a:off x="6171786"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4" name="Google Shape;3924;p60"/>
          <p:cNvSpPr/>
          <p:nvPr/>
        </p:nvSpPr>
        <p:spPr>
          <a:xfrm>
            <a:off x="6803832"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5" name="Google Shape;3925;p60"/>
          <p:cNvCxnSpPr>
            <a:stCxn id="3923" idx="6"/>
            <a:endCxn id="3924" idx="2"/>
          </p:cNvCxnSpPr>
          <p:nvPr/>
        </p:nvCxnSpPr>
        <p:spPr>
          <a:xfrm>
            <a:off x="6455886" y="1912297"/>
            <a:ext cx="348000" cy="0"/>
          </a:xfrm>
          <a:prstGeom prst="straightConnector1">
            <a:avLst/>
          </a:prstGeom>
          <a:noFill/>
          <a:ln w="9525" cap="flat" cmpd="sng">
            <a:solidFill>
              <a:srgbClr val="3D85C6"/>
            </a:solidFill>
            <a:prstDash val="solid"/>
            <a:round/>
            <a:headEnd type="none" w="med" len="med"/>
            <a:tailEnd type="triangle" w="med" len="med"/>
          </a:ln>
        </p:spPr>
      </p:cxnSp>
      <p:cxnSp>
        <p:nvCxnSpPr>
          <p:cNvPr id="3926" name="Google Shape;3926;p60"/>
          <p:cNvCxnSpPr>
            <a:stCxn id="3924" idx="6"/>
            <a:endCxn id="3927" idx="2"/>
          </p:cNvCxnSpPr>
          <p:nvPr/>
        </p:nvCxnSpPr>
        <p:spPr>
          <a:xfrm>
            <a:off x="7087932" y="1912297"/>
            <a:ext cx="373500" cy="0"/>
          </a:xfrm>
          <a:prstGeom prst="straightConnector1">
            <a:avLst/>
          </a:prstGeom>
          <a:noFill/>
          <a:ln w="9525" cap="flat" cmpd="sng">
            <a:solidFill>
              <a:srgbClr val="3D85C6"/>
            </a:solidFill>
            <a:prstDash val="solid"/>
            <a:round/>
            <a:headEnd type="none" w="med" len="med"/>
            <a:tailEnd type="triangle" w="med" len="med"/>
          </a:ln>
        </p:spPr>
      </p:cxnSp>
      <p:sp>
        <p:nvSpPr>
          <p:cNvPr id="3927" name="Google Shape;3927;p60"/>
          <p:cNvSpPr/>
          <p:nvPr/>
        </p:nvSpPr>
        <p:spPr>
          <a:xfrm>
            <a:off x="7461285" y="1766347"/>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28" name="Google Shape;3928;p60"/>
          <p:cNvCxnSpPr>
            <a:endCxn id="3929" idx="2"/>
          </p:cNvCxnSpPr>
          <p:nvPr/>
        </p:nvCxnSpPr>
        <p:spPr>
          <a:xfrm>
            <a:off x="5799186" y="1378283"/>
            <a:ext cx="372600" cy="0"/>
          </a:xfrm>
          <a:prstGeom prst="straightConnector1">
            <a:avLst/>
          </a:prstGeom>
          <a:noFill/>
          <a:ln w="9525" cap="flat" cmpd="sng">
            <a:solidFill>
              <a:srgbClr val="CC0000"/>
            </a:solidFill>
            <a:prstDash val="solid"/>
            <a:round/>
            <a:headEnd type="triangle" w="med" len="med"/>
            <a:tailEnd type="none" w="med" len="med"/>
          </a:ln>
        </p:spPr>
      </p:cxnSp>
      <p:sp>
        <p:nvSpPr>
          <p:cNvPr id="3929" name="Google Shape;3929;p60"/>
          <p:cNvSpPr/>
          <p:nvPr/>
        </p:nvSpPr>
        <p:spPr>
          <a:xfrm>
            <a:off x="6171786"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30" name="Google Shape;3930;p60"/>
          <p:cNvSpPr/>
          <p:nvPr/>
        </p:nvSpPr>
        <p:spPr>
          <a:xfrm>
            <a:off x="6803832"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3931" name="Google Shape;3931;p60"/>
          <p:cNvCxnSpPr>
            <a:stCxn id="3929" idx="6"/>
            <a:endCxn id="3930" idx="2"/>
          </p:cNvCxnSpPr>
          <p:nvPr/>
        </p:nvCxnSpPr>
        <p:spPr>
          <a:xfrm>
            <a:off x="6455886" y="1378283"/>
            <a:ext cx="348000" cy="0"/>
          </a:xfrm>
          <a:prstGeom prst="straightConnector1">
            <a:avLst/>
          </a:prstGeom>
          <a:noFill/>
          <a:ln w="9525" cap="flat" cmpd="sng">
            <a:solidFill>
              <a:srgbClr val="CC0000"/>
            </a:solidFill>
            <a:prstDash val="solid"/>
            <a:round/>
            <a:headEnd type="triangle" w="med" len="med"/>
            <a:tailEnd type="none" w="med" len="med"/>
          </a:ln>
        </p:spPr>
      </p:cxnSp>
      <p:cxnSp>
        <p:nvCxnSpPr>
          <p:cNvPr id="3932" name="Google Shape;3932;p60"/>
          <p:cNvCxnSpPr>
            <a:stCxn id="3930" idx="6"/>
            <a:endCxn id="3933" idx="2"/>
          </p:cNvCxnSpPr>
          <p:nvPr/>
        </p:nvCxnSpPr>
        <p:spPr>
          <a:xfrm>
            <a:off x="7087932" y="1378283"/>
            <a:ext cx="373500" cy="0"/>
          </a:xfrm>
          <a:prstGeom prst="straightConnector1">
            <a:avLst/>
          </a:prstGeom>
          <a:noFill/>
          <a:ln w="9525" cap="flat" cmpd="sng">
            <a:solidFill>
              <a:srgbClr val="CC0000"/>
            </a:solidFill>
            <a:prstDash val="solid"/>
            <a:round/>
            <a:headEnd type="triangle" w="med" len="med"/>
            <a:tailEnd type="none" w="med" len="med"/>
          </a:ln>
        </p:spPr>
      </p:cxnSp>
      <p:sp>
        <p:nvSpPr>
          <p:cNvPr id="3933" name="Google Shape;3933;p60"/>
          <p:cNvSpPr/>
          <p:nvPr/>
        </p:nvSpPr>
        <p:spPr>
          <a:xfrm>
            <a:off x="7461285" y="1232333"/>
            <a:ext cx="284100" cy="291900"/>
          </a:xfrm>
          <a:prstGeom prst="ellipse">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34" name="Google Shape;3934;p60"/>
          <p:cNvSpPr/>
          <p:nvPr/>
        </p:nvSpPr>
        <p:spPr>
          <a:xfrm>
            <a:off x="6175252"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935" name="Google Shape;3935;p60"/>
          <p:cNvSpPr/>
          <p:nvPr/>
        </p:nvSpPr>
        <p:spPr>
          <a:xfrm>
            <a:off x="6807299"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3936" name="Google Shape;3936;p60"/>
          <p:cNvSpPr/>
          <p:nvPr/>
        </p:nvSpPr>
        <p:spPr>
          <a:xfrm>
            <a:off x="7464751" y="698319"/>
            <a:ext cx="284100" cy="291900"/>
          </a:xfrm>
          <a:prstGeom prst="ellipse">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3937" name="Google Shape;3937;p60"/>
          <p:cNvCxnSpPr>
            <a:stCxn id="3904" idx="0"/>
            <a:endCxn id="3917" idx="6"/>
          </p:cNvCxnSpPr>
          <p:nvPr/>
        </p:nvCxnSpPr>
        <p:spPr>
          <a:xfrm rot="-5400000">
            <a:off x="5854941" y="2914778"/>
            <a:ext cx="1072800" cy="135900"/>
          </a:xfrm>
          <a:prstGeom prst="curvedConnector4">
            <a:avLst>
              <a:gd name="adj1" fmla="val 43192"/>
              <a:gd name="adj2" fmla="val 259759"/>
            </a:avLst>
          </a:prstGeom>
          <a:noFill/>
          <a:ln w="9525" cap="flat" cmpd="sng">
            <a:solidFill>
              <a:srgbClr val="CC0000"/>
            </a:solidFill>
            <a:prstDash val="solid"/>
            <a:round/>
            <a:headEnd type="none" w="med" len="med"/>
            <a:tailEnd type="triangle" w="med" len="med"/>
          </a:ln>
        </p:spPr>
      </p:cxnSp>
      <p:cxnSp>
        <p:nvCxnSpPr>
          <p:cNvPr id="3938" name="Google Shape;3938;p60"/>
          <p:cNvCxnSpPr>
            <a:endCxn id="3921" idx="6"/>
          </p:cNvCxnSpPr>
          <p:nvPr/>
        </p:nvCxnSpPr>
        <p:spPr>
          <a:xfrm rot="-5400000">
            <a:off x="7144951" y="2914612"/>
            <a:ext cx="1072200" cy="135600"/>
          </a:xfrm>
          <a:prstGeom prst="curvedConnector4">
            <a:avLst>
              <a:gd name="adj1" fmla="val 43193"/>
              <a:gd name="adj2" fmla="val 259708"/>
            </a:avLst>
          </a:prstGeom>
          <a:noFill/>
          <a:ln w="9525" cap="flat" cmpd="sng">
            <a:solidFill>
              <a:srgbClr val="CC0000"/>
            </a:solidFill>
            <a:prstDash val="solid"/>
            <a:round/>
            <a:headEnd type="none" w="med" len="med"/>
            <a:tailEnd type="triangle" w="med" len="med"/>
          </a:ln>
        </p:spPr>
      </p:cxnSp>
      <p:cxnSp>
        <p:nvCxnSpPr>
          <p:cNvPr id="3939" name="Google Shape;3939;p60"/>
          <p:cNvCxnSpPr/>
          <p:nvPr/>
        </p:nvCxnSpPr>
        <p:spPr>
          <a:xfrm rot="5400000" flipH="1">
            <a:off x="5777570" y="2298965"/>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0" name="Google Shape;3940;p60"/>
          <p:cNvCxnSpPr/>
          <p:nvPr/>
        </p:nvCxnSpPr>
        <p:spPr>
          <a:xfrm rot="5400000" flipH="1">
            <a:off x="6417906" y="2298828"/>
            <a:ext cx="928800" cy="155700"/>
          </a:xfrm>
          <a:prstGeom prst="curvedConnector4">
            <a:avLst>
              <a:gd name="adj1" fmla="val 27619"/>
              <a:gd name="adj2" fmla="val 239991"/>
            </a:avLst>
          </a:prstGeom>
          <a:noFill/>
          <a:ln w="9525" cap="flat" cmpd="sng">
            <a:solidFill>
              <a:srgbClr val="3D85C6"/>
            </a:solidFill>
            <a:prstDash val="solid"/>
            <a:round/>
            <a:headEnd type="none" w="med" len="med"/>
            <a:tailEnd type="triangle" w="med" len="med"/>
          </a:ln>
        </p:spPr>
      </p:cxnSp>
      <p:cxnSp>
        <p:nvCxnSpPr>
          <p:cNvPr id="3941" name="Google Shape;3941;p60"/>
          <p:cNvCxnSpPr>
            <a:stCxn id="3912" idx="0"/>
            <a:endCxn id="3927" idx="2"/>
          </p:cNvCxnSpPr>
          <p:nvPr/>
        </p:nvCxnSpPr>
        <p:spPr>
          <a:xfrm rot="5400000" flipH="1">
            <a:off x="7075633" y="2297826"/>
            <a:ext cx="922200" cy="150900"/>
          </a:xfrm>
          <a:prstGeom prst="curvedConnector4">
            <a:avLst>
              <a:gd name="adj1" fmla="val 42080"/>
              <a:gd name="adj2" fmla="val 243765"/>
            </a:avLst>
          </a:prstGeom>
          <a:noFill/>
          <a:ln w="9525" cap="flat" cmpd="sng">
            <a:solidFill>
              <a:srgbClr val="3D85C6"/>
            </a:solidFill>
            <a:prstDash val="solid"/>
            <a:round/>
            <a:headEnd type="none" w="med" len="med"/>
            <a:tailEnd type="triangle" w="med" len="med"/>
          </a:ln>
        </p:spPr>
      </p:cxnSp>
      <p:cxnSp>
        <p:nvCxnSpPr>
          <p:cNvPr id="3942" name="Google Shape;3942;p60"/>
          <p:cNvCxnSpPr>
            <a:stCxn id="3905" idx="0"/>
            <a:endCxn id="3918" idx="6"/>
          </p:cNvCxnSpPr>
          <p:nvPr/>
        </p:nvCxnSpPr>
        <p:spPr>
          <a:xfrm rot="-5400000">
            <a:off x="6486731" y="2914328"/>
            <a:ext cx="1072800" cy="136800"/>
          </a:xfrm>
          <a:prstGeom prst="curvedConnector4">
            <a:avLst>
              <a:gd name="adj1" fmla="val 43192"/>
              <a:gd name="adj2" fmla="val 258717"/>
            </a:avLst>
          </a:prstGeom>
          <a:noFill/>
          <a:ln w="9525" cap="flat" cmpd="sng">
            <a:solidFill>
              <a:srgbClr val="CC0000"/>
            </a:solidFill>
            <a:prstDash val="solid"/>
            <a:round/>
            <a:headEnd type="none" w="med" len="med"/>
            <a:tailEnd type="triangle" w="med" len="med"/>
          </a:ln>
        </p:spPr>
      </p:cxnSp>
      <p:cxnSp>
        <p:nvCxnSpPr>
          <p:cNvPr id="3943" name="Google Shape;3943;p60"/>
          <p:cNvCxnSpPr/>
          <p:nvPr/>
        </p:nvCxnSpPr>
        <p:spPr>
          <a:xfrm rot="-5400000">
            <a:off x="6562227"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4" name="Google Shape;3944;p60"/>
          <p:cNvCxnSpPr/>
          <p:nvPr/>
        </p:nvCxnSpPr>
        <p:spPr>
          <a:xfrm rot="-5400000">
            <a:off x="7221938" y="1776275"/>
            <a:ext cx="922800" cy="134400"/>
          </a:xfrm>
          <a:prstGeom prst="curvedConnector4">
            <a:avLst>
              <a:gd name="adj1" fmla="val 31443"/>
              <a:gd name="adj2" fmla="val 261331"/>
            </a:avLst>
          </a:prstGeom>
          <a:noFill/>
          <a:ln w="9525" cap="flat" cmpd="sng">
            <a:solidFill>
              <a:srgbClr val="CC0000"/>
            </a:solidFill>
            <a:prstDash val="solid"/>
            <a:round/>
            <a:headEnd type="none" w="med" len="med"/>
            <a:tailEnd type="triangle" w="med" len="med"/>
          </a:ln>
        </p:spPr>
      </p:cxnSp>
      <p:cxnSp>
        <p:nvCxnSpPr>
          <p:cNvPr id="3945" name="Google Shape;3945;p60"/>
          <p:cNvCxnSpPr>
            <a:endCxn id="3929" idx="6"/>
          </p:cNvCxnSpPr>
          <p:nvPr/>
        </p:nvCxnSpPr>
        <p:spPr>
          <a:xfrm rot="-5400000">
            <a:off x="5920986" y="1765883"/>
            <a:ext cx="922500" cy="147300"/>
          </a:xfrm>
          <a:prstGeom prst="curvedConnector4">
            <a:avLst>
              <a:gd name="adj1" fmla="val 42089"/>
              <a:gd name="adj2" fmla="val 247812"/>
            </a:avLst>
          </a:prstGeom>
          <a:noFill/>
          <a:ln w="9525" cap="flat" cmpd="sng">
            <a:solidFill>
              <a:srgbClr val="CC0000"/>
            </a:solidFill>
            <a:prstDash val="solid"/>
            <a:round/>
            <a:headEnd type="none" w="med" len="med"/>
            <a:tailEnd type="triangle" w="med" len="med"/>
          </a:ln>
        </p:spPr>
      </p:cxnSp>
      <p:cxnSp>
        <p:nvCxnSpPr>
          <p:cNvPr id="3946" name="Google Shape;3946;p60"/>
          <p:cNvCxnSpPr>
            <a:stCxn id="3929" idx="0"/>
            <a:endCxn id="3934" idx="4"/>
          </p:cNvCxnSpPr>
          <p:nvPr/>
        </p:nvCxnSpPr>
        <p:spPr>
          <a:xfrm rot="10800000" flipH="1">
            <a:off x="6313836"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7" name="Google Shape;3947;p60"/>
          <p:cNvCxnSpPr>
            <a:stCxn id="3930" idx="0"/>
            <a:endCxn id="3935" idx="4"/>
          </p:cNvCxnSpPr>
          <p:nvPr/>
        </p:nvCxnSpPr>
        <p:spPr>
          <a:xfrm rot="10800000" flipH="1">
            <a:off x="6945882"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8" name="Google Shape;3948;p60"/>
          <p:cNvCxnSpPr>
            <a:stCxn id="3933" idx="0"/>
            <a:endCxn id="3936" idx="4"/>
          </p:cNvCxnSpPr>
          <p:nvPr/>
        </p:nvCxnSpPr>
        <p:spPr>
          <a:xfrm rot="10800000" flipH="1">
            <a:off x="7603335" y="990233"/>
            <a:ext cx="3600" cy="242100"/>
          </a:xfrm>
          <a:prstGeom prst="straightConnector1">
            <a:avLst/>
          </a:prstGeom>
          <a:noFill/>
          <a:ln w="9525" cap="flat" cmpd="sng">
            <a:solidFill>
              <a:srgbClr val="CC0000"/>
            </a:solidFill>
            <a:prstDash val="solid"/>
            <a:round/>
            <a:headEnd type="none" w="med" len="med"/>
            <a:tailEnd type="triangle" w="med" len="med"/>
          </a:ln>
        </p:spPr>
      </p:cxnSp>
      <p:cxnSp>
        <p:nvCxnSpPr>
          <p:cNvPr id="3949" name="Google Shape;3949;p60"/>
          <p:cNvCxnSpPr>
            <a:stCxn id="3934" idx="0"/>
            <a:endCxn id="3865" idx="4"/>
          </p:cNvCxnSpPr>
          <p:nvPr/>
        </p:nvCxnSpPr>
        <p:spPr>
          <a:xfrm rot="10800000">
            <a:off x="4688302" y="320919"/>
            <a:ext cx="16290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0" name="Google Shape;3950;p60"/>
          <p:cNvCxnSpPr>
            <a:stCxn id="3935" idx="0"/>
            <a:endCxn id="3865" idx="4"/>
          </p:cNvCxnSpPr>
          <p:nvPr/>
        </p:nvCxnSpPr>
        <p:spPr>
          <a:xfrm rot="10800000">
            <a:off x="4688249" y="320919"/>
            <a:ext cx="22611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1" name="Google Shape;3951;p60"/>
          <p:cNvCxnSpPr>
            <a:stCxn id="3936" idx="0"/>
            <a:endCxn id="3865" idx="4"/>
          </p:cNvCxnSpPr>
          <p:nvPr/>
        </p:nvCxnSpPr>
        <p:spPr>
          <a:xfrm rot="10800000">
            <a:off x="4688401" y="320919"/>
            <a:ext cx="2918400" cy="377400"/>
          </a:xfrm>
          <a:prstGeom prst="straightConnector1">
            <a:avLst/>
          </a:prstGeom>
          <a:noFill/>
          <a:ln w="9525" cap="flat" cmpd="sng">
            <a:solidFill>
              <a:srgbClr val="000000"/>
            </a:solidFill>
            <a:prstDash val="solid"/>
            <a:round/>
            <a:headEnd type="none" w="med" len="med"/>
            <a:tailEnd type="triangle" w="med" len="med"/>
          </a:ln>
        </p:spPr>
      </p:cxnSp>
      <p:cxnSp>
        <p:nvCxnSpPr>
          <p:cNvPr id="3952" name="Google Shape;3952;p60"/>
          <p:cNvCxnSpPr/>
          <p:nvPr/>
        </p:nvCxnSpPr>
        <p:spPr>
          <a:xfrm>
            <a:off x="5811758" y="1373223"/>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3" name="Google Shape;3953;p60"/>
          <p:cNvCxnSpPr>
            <a:endCxn id="3934" idx="2"/>
          </p:cNvCxnSpPr>
          <p:nvPr/>
        </p:nvCxnSpPr>
        <p:spPr>
          <a:xfrm rot="5400000" flipH="1">
            <a:off x="5778802" y="1240719"/>
            <a:ext cx="927000" cy="134100"/>
          </a:xfrm>
          <a:prstGeom prst="curvedConnector4">
            <a:avLst>
              <a:gd name="adj1" fmla="val 42129"/>
              <a:gd name="adj2" fmla="val 261660"/>
            </a:avLst>
          </a:prstGeom>
          <a:noFill/>
          <a:ln w="9525" cap="flat" cmpd="sng">
            <a:solidFill>
              <a:srgbClr val="3D85C6"/>
            </a:solidFill>
            <a:prstDash val="solid"/>
            <a:round/>
            <a:headEnd type="none" w="med" len="med"/>
            <a:tailEnd type="triangle" w="med" len="med"/>
          </a:ln>
        </p:spPr>
      </p:cxnSp>
      <p:cxnSp>
        <p:nvCxnSpPr>
          <p:cNvPr id="3954" name="Google Shape;3954;p60"/>
          <p:cNvCxnSpPr/>
          <p:nvPr/>
        </p:nvCxnSpPr>
        <p:spPr>
          <a:xfrm>
            <a:off x="6453942"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5" name="Google Shape;3955;p60"/>
          <p:cNvCxnSpPr>
            <a:endCxn id="3935" idx="2"/>
          </p:cNvCxnSpPr>
          <p:nvPr/>
        </p:nvCxnSpPr>
        <p:spPr>
          <a:xfrm rot="5400000" flipH="1">
            <a:off x="6418199" y="1233369"/>
            <a:ext cx="922800" cy="144600"/>
          </a:xfrm>
          <a:prstGeom prst="curvedConnector4">
            <a:avLst>
              <a:gd name="adj1" fmla="val 42092"/>
              <a:gd name="adj2" fmla="val 250331"/>
            </a:avLst>
          </a:prstGeom>
          <a:noFill/>
          <a:ln w="9525" cap="flat" cmpd="sng">
            <a:solidFill>
              <a:srgbClr val="3D85C6"/>
            </a:solidFill>
            <a:prstDash val="solid"/>
            <a:round/>
            <a:headEnd type="none" w="med" len="med"/>
            <a:tailEnd type="triangle" w="med" len="med"/>
          </a:ln>
        </p:spPr>
      </p:cxnSp>
      <p:cxnSp>
        <p:nvCxnSpPr>
          <p:cNvPr id="3956" name="Google Shape;3956;p60"/>
          <p:cNvCxnSpPr/>
          <p:nvPr/>
        </p:nvCxnSpPr>
        <p:spPr>
          <a:xfrm>
            <a:off x="7104997" y="1369051"/>
            <a:ext cx="347100" cy="0"/>
          </a:xfrm>
          <a:prstGeom prst="straightConnector1">
            <a:avLst/>
          </a:prstGeom>
          <a:noFill/>
          <a:ln w="9525" cap="flat" cmpd="sng">
            <a:solidFill>
              <a:srgbClr val="CC0000"/>
            </a:solidFill>
            <a:prstDash val="solid"/>
            <a:round/>
            <a:headEnd type="triangle" w="med" len="med"/>
            <a:tailEnd type="none" w="med" len="med"/>
          </a:ln>
        </p:spPr>
      </p:cxnSp>
      <p:cxnSp>
        <p:nvCxnSpPr>
          <p:cNvPr id="3957" name="Google Shape;3957;p60"/>
          <p:cNvCxnSpPr>
            <a:endCxn id="3936" idx="2"/>
          </p:cNvCxnSpPr>
          <p:nvPr/>
        </p:nvCxnSpPr>
        <p:spPr>
          <a:xfrm rot="5400000" flipH="1">
            <a:off x="7072201" y="1236819"/>
            <a:ext cx="922800" cy="137700"/>
          </a:xfrm>
          <a:prstGeom prst="curvedConnector4">
            <a:avLst>
              <a:gd name="adj1" fmla="val 42092"/>
              <a:gd name="adj2" fmla="val 257490"/>
            </a:avLst>
          </a:prstGeom>
          <a:noFill/>
          <a:ln w="9525" cap="flat" cmpd="sng">
            <a:solidFill>
              <a:srgbClr val="3D85C6"/>
            </a:solidFill>
            <a:prstDash val="solid"/>
            <a:round/>
            <a:headEnd type="none" w="med" len="med"/>
            <a:tailEnd type="triangle" w="med" len="med"/>
          </a:ln>
        </p:spPr>
      </p:cxnSp>
      <p:pic>
        <p:nvPicPr>
          <p:cNvPr id="3958" name="Google Shape;3958;p60"/>
          <p:cNvPicPr preferRelativeResize="0"/>
          <p:nvPr/>
        </p:nvPicPr>
        <p:blipFill>
          <a:blip r:embed="rId3">
            <a:alphaModFix/>
          </a:blip>
          <a:stretch>
            <a:fillRect/>
          </a:stretch>
        </p:blipFill>
        <p:spPr>
          <a:xfrm>
            <a:off x="6258121" y="2893946"/>
            <a:ext cx="129273" cy="179601"/>
          </a:xfrm>
          <a:prstGeom prst="rect">
            <a:avLst/>
          </a:prstGeom>
          <a:noFill/>
          <a:ln>
            <a:noFill/>
          </a:ln>
        </p:spPr>
      </p:pic>
      <p:pic>
        <p:nvPicPr>
          <p:cNvPr id="3959" name="Google Shape;3959;p60"/>
          <p:cNvPicPr preferRelativeResize="0"/>
          <p:nvPr/>
        </p:nvPicPr>
        <p:blipFill>
          <a:blip r:embed="rId3">
            <a:alphaModFix/>
          </a:blip>
          <a:stretch>
            <a:fillRect/>
          </a:stretch>
        </p:blipFill>
        <p:spPr>
          <a:xfrm>
            <a:off x="6890144" y="2893878"/>
            <a:ext cx="129273" cy="179601"/>
          </a:xfrm>
          <a:prstGeom prst="rect">
            <a:avLst/>
          </a:prstGeom>
          <a:noFill/>
          <a:ln>
            <a:noFill/>
          </a:ln>
        </p:spPr>
      </p:pic>
      <p:pic>
        <p:nvPicPr>
          <p:cNvPr id="3960" name="Google Shape;3960;p60"/>
          <p:cNvPicPr preferRelativeResize="0"/>
          <p:nvPr/>
        </p:nvPicPr>
        <p:blipFill>
          <a:blip r:embed="rId3">
            <a:alphaModFix/>
          </a:blip>
          <a:stretch>
            <a:fillRect/>
          </a:stretch>
        </p:blipFill>
        <p:spPr>
          <a:xfrm>
            <a:off x="7547642" y="2890526"/>
            <a:ext cx="129273" cy="179601"/>
          </a:xfrm>
          <a:prstGeom prst="rect">
            <a:avLst/>
          </a:prstGeom>
          <a:noFill/>
          <a:ln>
            <a:noFill/>
          </a:ln>
        </p:spPr>
      </p:pic>
      <p:pic>
        <p:nvPicPr>
          <p:cNvPr id="3961" name="Google Shape;3961;p60"/>
          <p:cNvPicPr preferRelativeResize="0"/>
          <p:nvPr/>
        </p:nvPicPr>
        <p:blipFill>
          <a:blip r:embed="rId3">
            <a:alphaModFix/>
          </a:blip>
          <a:stretch>
            <a:fillRect/>
          </a:stretch>
        </p:blipFill>
        <p:spPr>
          <a:xfrm>
            <a:off x="6249272" y="1822498"/>
            <a:ext cx="129273" cy="179601"/>
          </a:xfrm>
          <a:prstGeom prst="rect">
            <a:avLst/>
          </a:prstGeom>
          <a:noFill/>
          <a:ln>
            <a:noFill/>
          </a:ln>
        </p:spPr>
      </p:pic>
      <p:pic>
        <p:nvPicPr>
          <p:cNvPr id="3962" name="Google Shape;3962;p60"/>
          <p:cNvPicPr preferRelativeResize="0"/>
          <p:nvPr/>
        </p:nvPicPr>
        <p:blipFill>
          <a:blip r:embed="rId3">
            <a:alphaModFix/>
          </a:blip>
          <a:stretch>
            <a:fillRect/>
          </a:stretch>
        </p:blipFill>
        <p:spPr>
          <a:xfrm>
            <a:off x="6881296" y="1822498"/>
            <a:ext cx="129273" cy="179601"/>
          </a:xfrm>
          <a:prstGeom prst="rect">
            <a:avLst/>
          </a:prstGeom>
          <a:noFill/>
          <a:ln>
            <a:noFill/>
          </a:ln>
        </p:spPr>
      </p:pic>
      <p:pic>
        <p:nvPicPr>
          <p:cNvPr id="3963" name="Google Shape;3963;p60"/>
          <p:cNvPicPr preferRelativeResize="0"/>
          <p:nvPr/>
        </p:nvPicPr>
        <p:blipFill>
          <a:blip r:embed="rId3">
            <a:alphaModFix/>
          </a:blip>
          <a:stretch>
            <a:fillRect/>
          </a:stretch>
        </p:blipFill>
        <p:spPr>
          <a:xfrm>
            <a:off x="7538794" y="1822498"/>
            <a:ext cx="129273" cy="179601"/>
          </a:xfrm>
          <a:prstGeom prst="rect">
            <a:avLst/>
          </a:prstGeom>
          <a:noFill/>
          <a:ln>
            <a:noFill/>
          </a:ln>
        </p:spPr>
      </p:pic>
      <p:pic>
        <p:nvPicPr>
          <p:cNvPr id="3964" name="Google Shape;3964;p60"/>
          <p:cNvPicPr preferRelativeResize="0"/>
          <p:nvPr/>
        </p:nvPicPr>
        <p:blipFill>
          <a:blip r:embed="rId4">
            <a:alphaModFix/>
          </a:blip>
          <a:stretch>
            <a:fillRect/>
          </a:stretch>
        </p:blipFill>
        <p:spPr>
          <a:xfrm>
            <a:off x="6237900" y="1288484"/>
            <a:ext cx="152025" cy="179600"/>
          </a:xfrm>
          <a:prstGeom prst="rect">
            <a:avLst/>
          </a:prstGeom>
          <a:noFill/>
          <a:ln>
            <a:noFill/>
          </a:ln>
        </p:spPr>
      </p:pic>
      <p:pic>
        <p:nvPicPr>
          <p:cNvPr id="3965" name="Google Shape;3965;p60"/>
          <p:cNvPicPr preferRelativeResize="0"/>
          <p:nvPr/>
        </p:nvPicPr>
        <p:blipFill>
          <a:blip r:embed="rId4">
            <a:alphaModFix/>
          </a:blip>
          <a:stretch>
            <a:fillRect/>
          </a:stretch>
        </p:blipFill>
        <p:spPr>
          <a:xfrm>
            <a:off x="6878339" y="1288484"/>
            <a:ext cx="152025" cy="179600"/>
          </a:xfrm>
          <a:prstGeom prst="rect">
            <a:avLst/>
          </a:prstGeom>
          <a:noFill/>
          <a:ln>
            <a:noFill/>
          </a:ln>
        </p:spPr>
      </p:pic>
      <p:pic>
        <p:nvPicPr>
          <p:cNvPr id="3966" name="Google Shape;3966;p60"/>
          <p:cNvPicPr preferRelativeResize="0"/>
          <p:nvPr/>
        </p:nvPicPr>
        <p:blipFill>
          <a:blip r:embed="rId4">
            <a:alphaModFix/>
          </a:blip>
          <a:stretch>
            <a:fillRect/>
          </a:stretch>
        </p:blipFill>
        <p:spPr>
          <a:xfrm>
            <a:off x="7519006" y="1288484"/>
            <a:ext cx="152025" cy="179600"/>
          </a:xfrm>
          <a:prstGeom prst="rect">
            <a:avLst/>
          </a:prstGeom>
          <a:noFill/>
          <a:ln>
            <a:noFill/>
          </a:ln>
        </p:spPr>
      </p:pic>
      <p:pic>
        <p:nvPicPr>
          <p:cNvPr id="3967" name="Google Shape;3967;p60"/>
          <p:cNvPicPr preferRelativeResize="0"/>
          <p:nvPr/>
        </p:nvPicPr>
        <p:blipFill>
          <a:blip r:embed="rId4">
            <a:alphaModFix/>
          </a:blip>
          <a:stretch>
            <a:fillRect/>
          </a:stretch>
        </p:blipFill>
        <p:spPr>
          <a:xfrm>
            <a:off x="6241366" y="2356512"/>
            <a:ext cx="152025" cy="179600"/>
          </a:xfrm>
          <a:prstGeom prst="rect">
            <a:avLst/>
          </a:prstGeom>
          <a:noFill/>
          <a:ln>
            <a:noFill/>
          </a:ln>
        </p:spPr>
      </p:pic>
      <p:pic>
        <p:nvPicPr>
          <p:cNvPr id="3968" name="Google Shape;3968;p60"/>
          <p:cNvPicPr preferRelativeResize="0"/>
          <p:nvPr/>
        </p:nvPicPr>
        <p:blipFill>
          <a:blip r:embed="rId4">
            <a:alphaModFix/>
          </a:blip>
          <a:stretch>
            <a:fillRect/>
          </a:stretch>
        </p:blipFill>
        <p:spPr>
          <a:xfrm>
            <a:off x="6873390" y="2356512"/>
            <a:ext cx="152025" cy="179600"/>
          </a:xfrm>
          <a:prstGeom prst="rect">
            <a:avLst/>
          </a:prstGeom>
          <a:noFill/>
          <a:ln>
            <a:noFill/>
          </a:ln>
        </p:spPr>
      </p:pic>
      <p:pic>
        <p:nvPicPr>
          <p:cNvPr id="3969" name="Google Shape;3969;p60"/>
          <p:cNvPicPr preferRelativeResize="0"/>
          <p:nvPr/>
        </p:nvPicPr>
        <p:blipFill>
          <a:blip r:embed="rId4">
            <a:alphaModFix/>
          </a:blip>
          <a:stretch>
            <a:fillRect/>
          </a:stretch>
        </p:blipFill>
        <p:spPr>
          <a:xfrm>
            <a:off x="7530888" y="2356512"/>
            <a:ext cx="152025" cy="179600"/>
          </a:xfrm>
          <a:prstGeom prst="rect">
            <a:avLst/>
          </a:prstGeom>
          <a:noFill/>
          <a:ln>
            <a:noFill/>
          </a:ln>
        </p:spPr>
      </p:pic>
      <p:pic>
        <p:nvPicPr>
          <p:cNvPr id="3970" name="Google Shape;3970;p60"/>
          <p:cNvPicPr preferRelativeResize="0"/>
          <p:nvPr/>
        </p:nvPicPr>
        <p:blipFill>
          <a:blip r:embed="rId5">
            <a:alphaModFix/>
          </a:blip>
          <a:stretch>
            <a:fillRect/>
          </a:stretch>
        </p:blipFill>
        <p:spPr>
          <a:xfrm>
            <a:off x="6241412" y="754470"/>
            <a:ext cx="152025" cy="179601"/>
          </a:xfrm>
          <a:prstGeom prst="rect">
            <a:avLst/>
          </a:prstGeom>
          <a:noFill/>
          <a:ln>
            <a:noFill/>
          </a:ln>
        </p:spPr>
      </p:pic>
      <p:pic>
        <p:nvPicPr>
          <p:cNvPr id="3971" name="Google Shape;3971;p60"/>
          <p:cNvPicPr preferRelativeResize="0"/>
          <p:nvPr/>
        </p:nvPicPr>
        <p:blipFill>
          <a:blip r:embed="rId5">
            <a:alphaModFix/>
          </a:blip>
          <a:stretch>
            <a:fillRect/>
          </a:stretch>
        </p:blipFill>
        <p:spPr>
          <a:xfrm>
            <a:off x="6886162" y="754470"/>
            <a:ext cx="152025" cy="179601"/>
          </a:xfrm>
          <a:prstGeom prst="rect">
            <a:avLst/>
          </a:prstGeom>
          <a:noFill/>
          <a:ln>
            <a:noFill/>
          </a:ln>
        </p:spPr>
      </p:pic>
      <p:pic>
        <p:nvPicPr>
          <p:cNvPr id="3972" name="Google Shape;3972;p60"/>
          <p:cNvPicPr preferRelativeResize="0"/>
          <p:nvPr/>
        </p:nvPicPr>
        <p:blipFill>
          <a:blip r:embed="rId5">
            <a:alphaModFix/>
          </a:blip>
          <a:stretch>
            <a:fillRect/>
          </a:stretch>
        </p:blipFill>
        <p:spPr>
          <a:xfrm>
            <a:off x="7530911" y="754470"/>
            <a:ext cx="152025" cy="179601"/>
          </a:xfrm>
          <a:prstGeom prst="rect">
            <a:avLst/>
          </a:prstGeom>
          <a:noFill/>
          <a:ln>
            <a:noFill/>
          </a:ln>
        </p:spPr>
      </p:pic>
      <p:sp>
        <p:nvSpPr>
          <p:cNvPr id="3973" name="Google Shape;3973;p60"/>
          <p:cNvSpPr/>
          <p:nvPr/>
        </p:nvSpPr>
        <p:spPr>
          <a:xfrm>
            <a:off x="1466432" y="2241122"/>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0"/>
          <p:cNvSpPr/>
          <p:nvPr/>
        </p:nvSpPr>
        <p:spPr>
          <a:xfrm>
            <a:off x="1466432" y="1135785"/>
            <a:ext cx="6545100" cy="970500"/>
          </a:xfrm>
          <a:prstGeom prst="roundRect">
            <a:avLst>
              <a:gd name="adj" fmla="val 16667"/>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0"/>
          <p:cNvSpPr txBox="1"/>
          <p:nvPr/>
        </p:nvSpPr>
        <p:spPr>
          <a:xfrm>
            <a:off x="654775" y="4469650"/>
            <a:ext cx="979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EEG Image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Sequence</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3976" name="Google Shape;3976;p60"/>
          <p:cNvSpPr txBox="1"/>
          <p:nvPr/>
        </p:nvSpPr>
        <p:spPr>
          <a:xfrm>
            <a:off x="760950" y="243457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
        <p:nvSpPr>
          <p:cNvPr id="3977" name="Google Shape;3977;p60"/>
          <p:cNvSpPr txBox="1"/>
          <p:nvPr/>
        </p:nvSpPr>
        <p:spPr>
          <a:xfrm>
            <a:off x="815400" y="3613325"/>
            <a:ext cx="6552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CNN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3978" name="Google Shape;3978;p60"/>
          <p:cNvPicPr preferRelativeResize="0"/>
          <p:nvPr/>
        </p:nvPicPr>
        <p:blipFill>
          <a:blip r:embed="rId6">
            <a:alphaModFix/>
          </a:blip>
          <a:stretch>
            <a:fillRect/>
          </a:stretch>
        </p:blipFill>
        <p:spPr>
          <a:xfrm>
            <a:off x="1539550" y="4455250"/>
            <a:ext cx="559080" cy="562200"/>
          </a:xfrm>
          <a:prstGeom prst="rect">
            <a:avLst/>
          </a:prstGeom>
          <a:noFill/>
          <a:ln>
            <a:noFill/>
          </a:ln>
        </p:spPr>
      </p:pic>
      <p:pic>
        <p:nvPicPr>
          <p:cNvPr id="3979" name="Google Shape;3979;p60"/>
          <p:cNvPicPr preferRelativeResize="0"/>
          <p:nvPr/>
        </p:nvPicPr>
        <p:blipFill>
          <a:blip r:embed="rId6">
            <a:alphaModFix/>
          </a:blip>
          <a:stretch>
            <a:fillRect/>
          </a:stretch>
        </p:blipFill>
        <p:spPr>
          <a:xfrm>
            <a:off x="2167128" y="4455250"/>
            <a:ext cx="559080" cy="562200"/>
          </a:xfrm>
          <a:prstGeom prst="rect">
            <a:avLst/>
          </a:prstGeom>
          <a:noFill/>
          <a:ln>
            <a:noFill/>
          </a:ln>
        </p:spPr>
      </p:pic>
      <p:pic>
        <p:nvPicPr>
          <p:cNvPr id="3980" name="Google Shape;3980;p60"/>
          <p:cNvPicPr preferRelativeResize="0"/>
          <p:nvPr/>
        </p:nvPicPr>
        <p:blipFill>
          <a:blip r:embed="rId6">
            <a:alphaModFix/>
          </a:blip>
          <a:stretch>
            <a:fillRect/>
          </a:stretch>
        </p:blipFill>
        <p:spPr>
          <a:xfrm>
            <a:off x="2834640" y="4455250"/>
            <a:ext cx="559080" cy="562200"/>
          </a:xfrm>
          <a:prstGeom prst="rect">
            <a:avLst/>
          </a:prstGeom>
          <a:noFill/>
          <a:ln>
            <a:noFill/>
          </a:ln>
        </p:spPr>
      </p:pic>
      <p:pic>
        <p:nvPicPr>
          <p:cNvPr id="3981" name="Google Shape;3981;p60"/>
          <p:cNvPicPr preferRelativeResize="0"/>
          <p:nvPr/>
        </p:nvPicPr>
        <p:blipFill>
          <a:blip r:embed="rId6">
            <a:alphaModFix/>
          </a:blip>
          <a:stretch>
            <a:fillRect/>
          </a:stretch>
        </p:blipFill>
        <p:spPr>
          <a:xfrm>
            <a:off x="3463181" y="4455250"/>
            <a:ext cx="559080" cy="562200"/>
          </a:xfrm>
          <a:prstGeom prst="rect">
            <a:avLst/>
          </a:prstGeom>
          <a:noFill/>
          <a:ln>
            <a:noFill/>
          </a:ln>
        </p:spPr>
      </p:pic>
      <p:pic>
        <p:nvPicPr>
          <p:cNvPr id="3982" name="Google Shape;3982;p60"/>
          <p:cNvPicPr preferRelativeResize="0"/>
          <p:nvPr/>
        </p:nvPicPr>
        <p:blipFill>
          <a:blip r:embed="rId6">
            <a:alphaModFix/>
          </a:blip>
          <a:stretch>
            <a:fillRect/>
          </a:stretch>
        </p:blipFill>
        <p:spPr>
          <a:xfrm>
            <a:off x="4123944" y="4455250"/>
            <a:ext cx="559080" cy="562200"/>
          </a:xfrm>
          <a:prstGeom prst="rect">
            <a:avLst/>
          </a:prstGeom>
          <a:noFill/>
          <a:ln>
            <a:noFill/>
          </a:ln>
        </p:spPr>
      </p:pic>
      <p:pic>
        <p:nvPicPr>
          <p:cNvPr id="3983" name="Google Shape;3983;p60"/>
          <p:cNvPicPr preferRelativeResize="0"/>
          <p:nvPr/>
        </p:nvPicPr>
        <p:blipFill>
          <a:blip r:embed="rId6">
            <a:alphaModFix/>
          </a:blip>
          <a:stretch>
            <a:fillRect/>
          </a:stretch>
        </p:blipFill>
        <p:spPr>
          <a:xfrm>
            <a:off x="4754880" y="4455250"/>
            <a:ext cx="559080" cy="562200"/>
          </a:xfrm>
          <a:prstGeom prst="rect">
            <a:avLst/>
          </a:prstGeom>
          <a:noFill/>
          <a:ln>
            <a:noFill/>
          </a:ln>
        </p:spPr>
      </p:pic>
      <p:pic>
        <p:nvPicPr>
          <p:cNvPr id="3984" name="Google Shape;3984;p60"/>
          <p:cNvPicPr preferRelativeResize="0"/>
          <p:nvPr/>
        </p:nvPicPr>
        <p:blipFill>
          <a:blip r:embed="rId6">
            <a:alphaModFix/>
          </a:blip>
          <a:stretch>
            <a:fillRect/>
          </a:stretch>
        </p:blipFill>
        <p:spPr>
          <a:xfrm>
            <a:off x="5413248" y="4455250"/>
            <a:ext cx="559080" cy="562200"/>
          </a:xfrm>
          <a:prstGeom prst="rect">
            <a:avLst/>
          </a:prstGeom>
          <a:noFill/>
          <a:ln>
            <a:noFill/>
          </a:ln>
        </p:spPr>
      </p:pic>
      <p:pic>
        <p:nvPicPr>
          <p:cNvPr id="3985" name="Google Shape;3985;p60"/>
          <p:cNvPicPr preferRelativeResize="0"/>
          <p:nvPr/>
        </p:nvPicPr>
        <p:blipFill>
          <a:blip r:embed="rId6">
            <a:alphaModFix/>
          </a:blip>
          <a:stretch>
            <a:fillRect/>
          </a:stretch>
        </p:blipFill>
        <p:spPr>
          <a:xfrm>
            <a:off x="6062472" y="4455250"/>
            <a:ext cx="559080" cy="562200"/>
          </a:xfrm>
          <a:prstGeom prst="rect">
            <a:avLst/>
          </a:prstGeom>
          <a:noFill/>
          <a:ln>
            <a:noFill/>
          </a:ln>
        </p:spPr>
      </p:pic>
      <p:pic>
        <p:nvPicPr>
          <p:cNvPr id="3986" name="Google Shape;3986;p60"/>
          <p:cNvPicPr preferRelativeResize="0"/>
          <p:nvPr/>
        </p:nvPicPr>
        <p:blipFill>
          <a:blip r:embed="rId6">
            <a:alphaModFix/>
          </a:blip>
          <a:stretch>
            <a:fillRect/>
          </a:stretch>
        </p:blipFill>
        <p:spPr>
          <a:xfrm>
            <a:off x="6693408" y="4455250"/>
            <a:ext cx="559080" cy="562200"/>
          </a:xfrm>
          <a:prstGeom prst="rect">
            <a:avLst/>
          </a:prstGeom>
          <a:noFill/>
          <a:ln>
            <a:noFill/>
          </a:ln>
        </p:spPr>
      </p:pic>
      <p:pic>
        <p:nvPicPr>
          <p:cNvPr id="3987" name="Google Shape;3987;p60"/>
          <p:cNvPicPr preferRelativeResize="0"/>
          <p:nvPr/>
        </p:nvPicPr>
        <p:blipFill>
          <a:blip r:embed="rId6">
            <a:alphaModFix/>
          </a:blip>
          <a:stretch>
            <a:fillRect/>
          </a:stretch>
        </p:blipFill>
        <p:spPr>
          <a:xfrm>
            <a:off x="7351776" y="4453125"/>
            <a:ext cx="559075" cy="562200"/>
          </a:xfrm>
          <a:prstGeom prst="rect">
            <a:avLst/>
          </a:prstGeom>
          <a:noFill/>
          <a:ln>
            <a:noFill/>
          </a:ln>
        </p:spPr>
      </p:pic>
      <p:cxnSp>
        <p:nvCxnSpPr>
          <p:cNvPr id="3988" name="Google Shape;3988;p60"/>
          <p:cNvCxnSpPr/>
          <p:nvPr/>
        </p:nvCxnSpPr>
        <p:spPr>
          <a:xfrm rot="10800000">
            <a:off x="69584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89" name="Google Shape;3989;p60"/>
          <p:cNvCxnSpPr/>
          <p:nvPr/>
        </p:nvCxnSpPr>
        <p:spPr>
          <a:xfrm rot="10800000">
            <a:off x="7614547"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0" name="Google Shape;3990;p60"/>
          <p:cNvCxnSpPr/>
          <p:nvPr/>
        </p:nvCxnSpPr>
        <p:spPr>
          <a:xfrm rot="10800000">
            <a:off x="633397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1" name="Google Shape;3991;p60"/>
          <p:cNvCxnSpPr/>
          <p:nvPr/>
        </p:nvCxnSpPr>
        <p:spPr>
          <a:xfrm rot="10800000">
            <a:off x="5687160"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2" name="Google Shape;3992;p60"/>
          <p:cNvCxnSpPr/>
          <p:nvPr/>
        </p:nvCxnSpPr>
        <p:spPr>
          <a:xfrm rot="10800000">
            <a:off x="5021785" y="4252224"/>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3" name="Google Shape;3993;p60"/>
          <p:cNvCxnSpPr/>
          <p:nvPr/>
        </p:nvCxnSpPr>
        <p:spPr>
          <a:xfrm rot="10800000">
            <a:off x="4387522"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4" name="Google Shape;3994;p60"/>
          <p:cNvCxnSpPr/>
          <p:nvPr/>
        </p:nvCxnSpPr>
        <p:spPr>
          <a:xfrm rot="10800000">
            <a:off x="3736560" y="42484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5" name="Google Shape;3995;p60"/>
          <p:cNvCxnSpPr/>
          <p:nvPr/>
        </p:nvCxnSpPr>
        <p:spPr>
          <a:xfrm rot="10800000">
            <a:off x="30936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6" name="Google Shape;3996;p60"/>
          <p:cNvCxnSpPr/>
          <p:nvPr/>
        </p:nvCxnSpPr>
        <p:spPr>
          <a:xfrm rot="10800000">
            <a:off x="2443147" y="4241099"/>
            <a:ext cx="2100" cy="219600"/>
          </a:xfrm>
          <a:prstGeom prst="straightConnector1">
            <a:avLst/>
          </a:prstGeom>
          <a:noFill/>
          <a:ln w="9525" cap="flat" cmpd="sng">
            <a:solidFill>
              <a:srgbClr val="3D85C6"/>
            </a:solidFill>
            <a:prstDash val="solid"/>
            <a:round/>
            <a:headEnd type="none" w="med" len="med"/>
            <a:tailEnd type="triangle" w="med" len="med"/>
          </a:ln>
        </p:spPr>
      </p:cxnSp>
      <p:cxnSp>
        <p:nvCxnSpPr>
          <p:cNvPr id="3997" name="Google Shape;3997;p60"/>
          <p:cNvCxnSpPr/>
          <p:nvPr/>
        </p:nvCxnSpPr>
        <p:spPr>
          <a:xfrm rot="10800000">
            <a:off x="1797572" y="4252224"/>
            <a:ext cx="2100" cy="219600"/>
          </a:xfrm>
          <a:prstGeom prst="straightConnector1">
            <a:avLst/>
          </a:prstGeom>
          <a:noFill/>
          <a:ln w="9525" cap="flat" cmpd="sng">
            <a:solidFill>
              <a:srgbClr val="3D85C6"/>
            </a:solidFill>
            <a:prstDash val="solid"/>
            <a:round/>
            <a:headEnd type="none" w="med" len="med"/>
            <a:tailEnd type="triangle" w="med" len="med"/>
          </a:ln>
        </p:spPr>
      </p:cxnSp>
      <p:sp>
        <p:nvSpPr>
          <p:cNvPr id="3998" name="Google Shape;3998;p60"/>
          <p:cNvSpPr txBox="1"/>
          <p:nvPr/>
        </p:nvSpPr>
        <p:spPr>
          <a:xfrm>
            <a:off x="760950" y="1354325"/>
            <a:ext cx="764100" cy="53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Times New Roman"/>
                <a:ea typeface="Times New Roman"/>
                <a:cs typeface="Times New Roman"/>
                <a:sym typeface="Times New Roman"/>
              </a:rPr>
              <a:t>BiLSTM </a:t>
            </a:r>
            <a:endParaRPr sz="1000">
              <a:latin typeface="Times New Roman"/>
              <a:ea typeface="Times New Roman"/>
              <a:cs typeface="Times New Roman"/>
              <a:sym typeface="Times New Roman"/>
            </a:endParaRPr>
          </a:p>
          <a:p>
            <a:pPr marL="0" lvl="0" indent="0" algn="ctr" rtl="0">
              <a:spcBef>
                <a:spcPts val="0"/>
              </a:spcBef>
              <a:spcAft>
                <a:spcPts val="0"/>
              </a:spcAft>
              <a:buNone/>
            </a:pPr>
            <a:r>
              <a:rPr lang="en" sz="1000">
                <a:latin typeface="Times New Roman"/>
                <a:ea typeface="Times New Roman"/>
                <a:cs typeface="Times New Roman"/>
                <a:sym typeface="Times New Roman"/>
              </a:rPr>
              <a:t>Layer</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02"/>
        <p:cNvGrpSpPr/>
        <p:nvPr/>
      </p:nvGrpSpPr>
      <p:grpSpPr>
        <a:xfrm>
          <a:off x="0" y="0"/>
          <a:ext cx="0" cy="0"/>
          <a:chOff x="0" y="0"/>
          <a:chExt cx="0" cy="0"/>
        </a:xfrm>
      </p:grpSpPr>
      <p:cxnSp>
        <p:nvCxnSpPr>
          <p:cNvPr id="4003" name="Google Shape;4003;p61"/>
          <p:cNvCxnSpPr>
            <a:stCxn id="4004" idx="0"/>
          </p:cNvCxnSpPr>
          <p:nvPr/>
        </p:nvCxnSpPr>
        <p:spPr>
          <a:xfrm rot="10800000" flipH="1">
            <a:off x="17734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4" name="Google Shape;4004;p61"/>
          <p:cNvSpPr/>
          <p:nvPr/>
        </p:nvSpPr>
        <p:spPr>
          <a:xfrm>
            <a:off x="16175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1"/>
          <p:cNvSpPr txBox="1"/>
          <p:nvPr/>
        </p:nvSpPr>
        <p:spPr>
          <a:xfrm>
            <a:off x="16248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006" name="Google Shape;4006;p61"/>
          <p:cNvSpPr/>
          <p:nvPr/>
        </p:nvSpPr>
        <p:spPr>
          <a:xfrm>
            <a:off x="16167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7" name="Google Shape;4007;p61"/>
          <p:cNvCxnSpPr/>
          <p:nvPr/>
        </p:nvCxnSpPr>
        <p:spPr>
          <a:xfrm rot="10800000" flipH="1">
            <a:off x="24662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08" name="Google Shape;4008;p61"/>
          <p:cNvSpPr/>
          <p:nvPr/>
        </p:nvSpPr>
        <p:spPr>
          <a:xfrm>
            <a:off x="23096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09" name="Google Shape;4009;p61"/>
          <p:cNvCxnSpPr>
            <a:stCxn id="4006" idx="6"/>
            <a:endCxn id="4008" idx="2"/>
          </p:cNvCxnSpPr>
          <p:nvPr/>
        </p:nvCxnSpPr>
        <p:spPr>
          <a:xfrm>
            <a:off x="19284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0" name="Google Shape;4010;p61"/>
          <p:cNvCxnSpPr>
            <a:stCxn id="4008" idx="6"/>
            <a:endCxn id="4011" idx="2"/>
          </p:cNvCxnSpPr>
          <p:nvPr/>
        </p:nvCxnSpPr>
        <p:spPr>
          <a:xfrm>
            <a:off x="2621338" y="29116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012" name="Google Shape;4012;p61"/>
          <p:cNvCxnSpPr>
            <a:stCxn id="4013" idx="0"/>
          </p:cNvCxnSpPr>
          <p:nvPr/>
        </p:nvCxnSpPr>
        <p:spPr>
          <a:xfrm rot="10800000" flipH="1">
            <a:off x="31957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1" name="Google Shape;4011;p61"/>
          <p:cNvSpPr/>
          <p:nvPr/>
        </p:nvSpPr>
        <p:spPr>
          <a:xfrm>
            <a:off x="30391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14" name="Google Shape;4014;p61"/>
          <p:cNvCxnSpPr/>
          <p:nvPr/>
        </p:nvCxnSpPr>
        <p:spPr>
          <a:xfrm rot="10800000" flipH="1">
            <a:off x="388860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5" name="Google Shape;4015;p61"/>
          <p:cNvSpPr/>
          <p:nvPr/>
        </p:nvSpPr>
        <p:spPr>
          <a:xfrm>
            <a:off x="37319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16" name="Google Shape;4016;p61"/>
          <p:cNvCxnSpPr>
            <a:stCxn id="4011" idx="6"/>
            <a:endCxn id="4015" idx="2"/>
          </p:cNvCxnSpPr>
          <p:nvPr/>
        </p:nvCxnSpPr>
        <p:spPr>
          <a:xfrm>
            <a:off x="335083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17" name="Google Shape;4017;p61"/>
          <p:cNvCxnSpPr>
            <a:stCxn id="4015" idx="6"/>
            <a:endCxn id="4018" idx="2"/>
          </p:cNvCxnSpPr>
          <p:nvPr/>
        </p:nvCxnSpPr>
        <p:spPr>
          <a:xfrm>
            <a:off x="40436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19" name="Google Shape;4019;p61"/>
          <p:cNvCxnSpPr>
            <a:stCxn id="4020" idx="0"/>
          </p:cNvCxnSpPr>
          <p:nvPr/>
        </p:nvCxnSpPr>
        <p:spPr>
          <a:xfrm rot="10800000" flipH="1">
            <a:off x="460932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18" name="Google Shape;4018;p61"/>
          <p:cNvSpPr/>
          <p:nvPr/>
        </p:nvSpPr>
        <p:spPr>
          <a:xfrm>
            <a:off x="44526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21" name="Google Shape;4021;p61"/>
          <p:cNvCxnSpPr/>
          <p:nvPr/>
        </p:nvCxnSpPr>
        <p:spPr>
          <a:xfrm rot="10800000" flipH="1">
            <a:off x="53021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2" name="Google Shape;4022;p61"/>
          <p:cNvSpPr/>
          <p:nvPr/>
        </p:nvSpPr>
        <p:spPr>
          <a:xfrm>
            <a:off x="51455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23" name="Google Shape;4023;p61"/>
          <p:cNvCxnSpPr>
            <a:stCxn id="4018" idx="6"/>
            <a:endCxn id="4022" idx="2"/>
          </p:cNvCxnSpPr>
          <p:nvPr/>
        </p:nvCxnSpPr>
        <p:spPr>
          <a:xfrm>
            <a:off x="47643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024" name="Google Shape;4024;p61"/>
          <p:cNvCxnSpPr>
            <a:stCxn id="4022" idx="6"/>
            <a:endCxn id="4025" idx="2"/>
          </p:cNvCxnSpPr>
          <p:nvPr/>
        </p:nvCxnSpPr>
        <p:spPr>
          <a:xfrm>
            <a:off x="54572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026" name="Google Shape;4026;p61"/>
          <p:cNvCxnSpPr>
            <a:stCxn id="4027" idx="0"/>
          </p:cNvCxnSpPr>
          <p:nvPr/>
        </p:nvCxnSpPr>
        <p:spPr>
          <a:xfrm rot="10800000" flipH="1">
            <a:off x="6022875" y="3071727"/>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025" name="Google Shape;4025;p61"/>
          <p:cNvSpPr/>
          <p:nvPr/>
        </p:nvSpPr>
        <p:spPr>
          <a:xfrm>
            <a:off x="58662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28" name="Google Shape;4028;p61"/>
          <p:cNvSpPr/>
          <p:nvPr/>
        </p:nvSpPr>
        <p:spPr>
          <a:xfrm>
            <a:off x="16131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29" name="Google Shape;4029;p61"/>
          <p:cNvSpPr/>
          <p:nvPr/>
        </p:nvSpPr>
        <p:spPr>
          <a:xfrm>
            <a:off x="23060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0" name="Google Shape;4030;p61"/>
          <p:cNvCxnSpPr>
            <a:stCxn id="4028" idx="6"/>
            <a:endCxn id="4029" idx="2"/>
          </p:cNvCxnSpPr>
          <p:nvPr/>
        </p:nvCxnSpPr>
        <p:spPr>
          <a:xfrm>
            <a:off x="19248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1" name="Google Shape;4031;p61"/>
          <p:cNvCxnSpPr>
            <a:stCxn id="4029" idx="6"/>
            <a:endCxn id="4032" idx="2"/>
          </p:cNvCxnSpPr>
          <p:nvPr/>
        </p:nvCxnSpPr>
        <p:spPr>
          <a:xfrm>
            <a:off x="2617738" y="2242588"/>
            <a:ext cx="417900" cy="0"/>
          </a:xfrm>
          <a:prstGeom prst="straightConnector1">
            <a:avLst/>
          </a:prstGeom>
          <a:noFill/>
          <a:ln w="9525" cap="flat" cmpd="sng">
            <a:solidFill>
              <a:srgbClr val="CC0000"/>
            </a:solidFill>
            <a:prstDash val="solid"/>
            <a:round/>
            <a:headEnd type="triangle" w="med" len="med"/>
            <a:tailEnd type="none" w="med" len="med"/>
          </a:ln>
        </p:spPr>
      </p:cxnSp>
      <p:sp>
        <p:nvSpPr>
          <p:cNvPr id="4032" name="Google Shape;4032;p61"/>
          <p:cNvSpPr/>
          <p:nvPr/>
        </p:nvSpPr>
        <p:spPr>
          <a:xfrm>
            <a:off x="30355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33" name="Google Shape;4033;p61"/>
          <p:cNvSpPr/>
          <p:nvPr/>
        </p:nvSpPr>
        <p:spPr>
          <a:xfrm>
            <a:off x="37283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4" name="Google Shape;4034;p61"/>
          <p:cNvCxnSpPr>
            <a:stCxn id="4032" idx="6"/>
            <a:endCxn id="4033" idx="2"/>
          </p:cNvCxnSpPr>
          <p:nvPr/>
        </p:nvCxnSpPr>
        <p:spPr>
          <a:xfrm>
            <a:off x="3347238" y="2242588"/>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035" name="Google Shape;4035;p61"/>
          <p:cNvCxnSpPr>
            <a:stCxn id="4033" idx="6"/>
            <a:endCxn id="4036" idx="2"/>
          </p:cNvCxnSpPr>
          <p:nvPr/>
        </p:nvCxnSpPr>
        <p:spPr>
          <a:xfrm>
            <a:off x="40400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36" name="Google Shape;4036;p61"/>
          <p:cNvSpPr/>
          <p:nvPr/>
        </p:nvSpPr>
        <p:spPr>
          <a:xfrm>
            <a:off x="44490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37" name="Google Shape;4037;p61"/>
          <p:cNvSpPr/>
          <p:nvPr/>
        </p:nvSpPr>
        <p:spPr>
          <a:xfrm>
            <a:off x="51419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38" name="Google Shape;4038;p61"/>
          <p:cNvCxnSpPr>
            <a:stCxn id="4036" idx="6"/>
            <a:endCxn id="4037" idx="2"/>
          </p:cNvCxnSpPr>
          <p:nvPr/>
        </p:nvCxnSpPr>
        <p:spPr>
          <a:xfrm>
            <a:off x="47607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039" name="Google Shape;4039;p61"/>
          <p:cNvCxnSpPr>
            <a:stCxn id="4037" idx="6"/>
            <a:endCxn id="4040" idx="2"/>
          </p:cNvCxnSpPr>
          <p:nvPr/>
        </p:nvCxnSpPr>
        <p:spPr>
          <a:xfrm>
            <a:off x="54536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040" name="Google Shape;4040;p61"/>
          <p:cNvSpPr/>
          <p:nvPr/>
        </p:nvSpPr>
        <p:spPr>
          <a:xfrm>
            <a:off x="58626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041" name="Google Shape;4041;p61"/>
          <p:cNvCxnSpPr>
            <a:stCxn id="4004" idx="0"/>
            <a:endCxn id="4028" idx="6"/>
          </p:cNvCxnSpPr>
          <p:nvPr/>
        </p:nvCxnSpPr>
        <p:spPr>
          <a:xfrm rot="-5400000">
            <a:off x="1219175" y="2796777"/>
            <a:ext cx="1260000" cy="151500"/>
          </a:xfrm>
          <a:prstGeom prst="curvedConnector4">
            <a:avLst>
              <a:gd name="adj1" fmla="val 43646"/>
              <a:gd name="adj2" fmla="val 257153"/>
            </a:avLst>
          </a:prstGeom>
          <a:noFill/>
          <a:ln w="9525" cap="flat" cmpd="sng">
            <a:solidFill>
              <a:srgbClr val="CC0000"/>
            </a:solidFill>
            <a:prstDash val="solid"/>
            <a:round/>
            <a:headEnd type="none" w="med" len="med"/>
            <a:tailEnd type="triangle" w="med" len="med"/>
          </a:ln>
        </p:spPr>
      </p:cxnSp>
      <p:cxnSp>
        <p:nvCxnSpPr>
          <p:cNvPr id="4042" name="Google Shape;4042;p61"/>
          <p:cNvCxnSpPr>
            <a:stCxn id="4043" idx="0"/>
            <a:endCxn id="4029" idx="6"/>
          </p:cNvCxnSpPr>
          <p:nvPr/>
        </p:nvCxnSpPr>
        <p:spPr>
          <a:xfrm rot="-5400000">
            <a:off x="19116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4" name="Google Shape;4044;p61"/>
          <p:cNvCxnSpPr>
            <a:stCxn id="4013" idx="0"/>
            <a:endCxn id="4032" idx="6"/>
          </p:cNvCxnSpPr>
          <p:nvPr/>
        </p:nvCxnSpPr>
        <p:spPr>
          <a:xfrm rot="-5400000">
            <a:off x="26414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5" name="Google Shape;4045;p61"/>
          <p:cNvCxnSpPr>
            <a:stCxn id="4046" idx="0"/>
            <a:endCxn id="4033" idx="6"/>
          </p:cNvCxnSpPr>
          <p:nvPr/>
        </p:nvCxnSpPr>
        <p:spPr>
          <a:xfrm rot="-5400000">
            <a:off x="333403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cxnSp>
        <p:nvCxnSpPr>
          <p:cNvPr id="4047" name="Google Shape;4047;p61"/>
          <p:cNvCxnSpPr>
            <a:stCxn id="4020" idx="0"/>
            <a:endCxn id="4036" idx="6"/>
          </p:cNvCxnSpPr>
          <p:nvPr/>
        </p:nvCxnSpPr>
        <p:spPr>
          <a:xfrm rot="-5400000">
            <a:off x="40550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8" name="Google Shape;4048;p61"/>
          <p:cNvCxnSpPr>
            <a:stCxn id="4027" idx="0"/>
            <a:endCxn id="4040" idx="6"/>
          </p:cNvCxnSpPr>
          <p:nvPr/>
        </p:nvCxnSpPr>
        <p:spPr>
          <a:xfrm rot="-5400000">
            <a:off x="54685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049" name="Google Shape;4049;p61"/>
          <p:cNvCxnSpPr>
            <a:stCxn id="4050" idx="0"/>
            <a:endCxn id="4037" idx="6"/>
          </p:cNvCxnSpPr>
          <p:nvPr/>
        </p:nvCxnSpPr>
        <p:spPr>
          <a:xfrm rot="-5400000">
            <a:off x="47475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051" name="Google Shape;4051;p61"/>
          <p:cNvPicPr preferRelativeResize="0"/>
          <p:nvPr/>
        </p:nvPicPr>
        <p:blipFill>
          <a:blip r:embed="rId3">
            <a:alphaModFix/>
          </a:blip>
          <a:stretch>
            <a:fillRect/>
          </a:stretch>
        </p:blipFill>
        <p:spPr>
          <a:xfrm>
            <a:off x="1692078" y="2818588"/>
            <a:ext cx="141709" cy="196950"/>
          </a:xfrm>
          <a:prstGeom prst="rect">
            <a:avLst/>
          </a:prstGeom>
          <a:noFill/>
          <a:ln>
            <a:noFill/>
          </a:ln>
        </p:spPr>
      </p:pic>
      <p:pic>
        <p:nvPicPr>
          <p:cNvPr id="4052" name="Google Shape;4052;p61"/>
          <p:cNvPicPr preferRelativeResize="0"/>
          <p:nvPr/>
        </p:nvPicPr>
        <p:blipFill>
          <a:blip r:embed="rId3">
            <a:alphaModFix/>
          </a:blip>
          <a:stretch>
            <a:fillRect/>
          </a:stretch>
        </p:blipFill>
        <p:spPr>
          <a:xfrm>
            <a:off x="2394553" y="2814013"/>
            <a:ext cx="141709" cy="196950"/>
          </a:xfrm>
          <a:prstGeom prst="rect">
            <a:avLst/>
          </a:prstGeom>
          <a:noFill/>
          <a:ln>
            <a:noFill/>
          </a:ln>
        </p:spPr>
      </p:pic>
      <p:pic>
        <p:nvPicPr>
          <p:cNvPr id="4053" name="Google Shape;4053;p61"/>
          <p:cNvPicPr preferRelativeResize="0"/>
          <p:nvPr/>
        </p:nvPicPr>
        <p:blipFill>
          <a:blip r:embed="rId3">
            <a:alphaModFix/>
          </a:blip>
          <a:stretch>
            <a:fillRect/>
          </a:stretch>
        </p:blipFill>
        <p:spPr>
          <a:xfrm>
            <a:off x="3124178" y="2816863"/>
            <a:ext cx="141709" cy="196950"/>
          </a:xfrm>
          <a:prstGeom prst="rect">
            <a:avLst/>
          </a:prstGeom>
          <a:noFill/>
          <a:ln>
            <a:noFill/>
          </a:ln>
        </p:spPr>
      </p:pic>
      <p:pic>
        <p:nvPicPr>
          <p:cNvPr id="4054" name="Google Shape;4054;p61"/>
          <p:cNvPicPr preferRelativeResize="0"/>
          <p:nvPr/>
        </p:nvPicPr>
        <p:blipFill>
          <a:blip r:embed="rId3">
            <a:alphaModFix/>
          </a:blip>
          <a:stretch>
            <a:fillRect/>
          </a:stretch>
        </p:blipFill>
        <p:spPr>
          <a:xfrm>
            <a:off x="3816903" y="2816863"/>
            <a:ext cx="141709" cy="196950"/>
          </a:xfrm>
          <a:prstGeom prst="rect">
            <a:avLst/>
          </a:prstGeom>
          <a:noFill/>
          <a:ln>
            <a:noFill/>
          </a:ln>
        </p:spPr>
      </p:pic>
      <p:pic>
        <p:nvPicPr>
          <p:cNvPr id="4055" name="Google Shape;4055;p61"/>
          <p:cNvPicPr preferRelativeResize="0"/>
          <p:nvPr/>
        </p:nvPicPr>
        <p:blipFill>
          <a:blip r:embed="rId3">
            <a:alphaModFix/>
          </a:blip>
          <a:stretch>
            <a:fillRect/>
          </a:stretch>
        </p:blipFill>
        <p:spPr>
          <a:xfrm>
            <a:off x="4537628" y="2816938"/>
            <a:ext cx="141709" cy="196950"/>
          </a:xfrm>
          <a:prstGeom prst="rect">
            <a:avLst/>
          </a:prstGeom>
          <a:noFill/>
          <a:ln>
            <a:noFill/>
          </a:ln>
        </p:spPr>
      </p:pic>
      <p:pic>
        <p:nvPicPr>
          <p:cNvPr id="4056" name="Google Shape;4056;p61"/>
          <p:cNvPicPr preferRelativeResize="0"/>
          <p:nvPr/>
        </p:nvPicPr>
        <p:blipFill>
          <a:blip r:embed="rId3">
            <a:alphaModFix/>
          </a:blip>
          <a:stretch>
            <a:fillRect/>
          </a:stretch>
        </p:blipFill>
        <p:spPr>
          <a:xfrm>
            <a:off x="5230453" y="2816863"/>
            <a:ext cx="141709" cy="196950"/>
          </a:xfrm>
          <a:prstGeom prst="rect">
            <a:avLst/>
          </a:prstGeom>
          <a:noFill/>
          <a:ln>
            <a:noFill/>
          </a:ln>
        </p:spPr>
      </p:pic>
      <p:pic>
        <p:nvPicPr>
          <p:cNvPr id="4057" name="Google Shape;4057;p61"/>
          <p:cNvPicPr preferRelativeResize="0"/>
          <p:nvPr/>
        </p:nvPicPr>
        <p:blipFill>
          <a:blip r:embed="rId3">
            <a:alphaModFix/>
          </a:blip>
          <a:stretch>
            <a:fillRect/>
          </a:stretch>
        </p:blipFill>
        <p:spPr>
          <a:xfrm>
            <a:off x="5951203" y="2813188"/>
            <a:ext cx="141709" cy="196950"/>
          </a:xfrm>
          <a:prstGeom prst="rect">
            <a:avLst/>
          </a:prstGeom>
          <a:noFill/>
          <a:ln>
            <a:noFill/>
          </a:ln>
        </p:spPr>
      </p:pic>
      <p:pic>
        <p:nvPicPr>
          <p:cNvPr id="4058" name="Google Shape;4058;p61"/>
          <p:cNvPicPr preferRelativeResize="0"/>
          <p:nvPr/>
        </p:nvPicPr>
        <p:blipFill>
          <a:blip r:embed="rId4">
            <a:alphaModFix/>
          </a:blip>
          <a:stretch>
            <a:fillRect/>
          </a:stretch>
        </p:blipFill>
        <p:spPr>
          <a:xfrm>
            <a:off x="2378487" y="2144113"/>
            <a:ext cx="166650" cy="196950"/>
          </a:xfrm>
          <a:prstGeom prst="rect">
            <a:avLst/>
          </a:prstGeom>
          <a:noFill/>
          <a:ln>
            <a:noFill/>
          </a:ln>
        </p:spPr>
      </p:pic>
      <p:pic>
        <p:nvPicPr>
          <p:cNvPr id="4059" name="Google Shape;4059;p61"/>
          <p:cNvPicPr preferRelativeResize="0"/>
          <p:nvPr/>
        </p:nvPicPr>
        <p:blipFill>
          <a:blip r:embed="rId4">
            <a:alphaModFix/>
          </a:blip>
          <a:stretch>
            <a:fillRect/>
          </a:stretch>
        </p:blipFill>
        <p:spPr>
          <a:xfrm>
            <a:off x="1685637" y="2144113"/>
            <a:ext cx="166650" cy="196950"/>
          </a:xfrm>
          <a:prstGeom prst="rect">
            <a:avLst/>
          </a:prstGeom>
          <a:noFill/>
          <a:ln>
            <a:noFill/>
          </a:ln>
        </p:spPr>
      </p:pic>
      <p:pic>
        <p:nvPicPr>
          <p:cNvPr id="4060" name="Google Shape;4060;p61"/>
          <p:cNvPicPr preferRelativeResize="0"/>
          <p:nvPr/>
        </p:nvPicPr>
        <p:blipFill>
          <a:blip r:embed="rId4">
            <a:alphaModFix/>
          </a:blip>
          <a:stretch>
            <a:fillRect/>
          </a:stretch>
        </p:blipFill>
        <p:spPr>
          <a:xfrm>
            <a:off x="3108112" y="2144113"/>
            <a:ext cx="166650" cy="196950"/>
          </a:xfrm>
          <a:prstGeom prst="rect">
            <a:avLst/>
          </a:prstGeom>
          <a:noFill/>
          <a:ln>
            <a:noFill/>
          </a:ln>
        </p:spPr>
      </p:pic>
      <p:pic>
        <p:nvPicPr>
          <p:cNvPr id="4061" name="Google Shape;4061;p61"/>
          <p:cNvPicPr preferRelativeResize="0"/>
          <p:nvPr/>
        </p:nvPicPr>
        <p:blipFill>
          <a:blip r:embed="rId4">
            <a:alphaModFix/>
          </a:blip>
          <a:stretch>
            <a:fillRect/>
          </a:stretch>
        </p:blipFill>
        <p:spPr>
          <a:xfrm>
            <a:off x="3800837" y="2144113"/>
            <a:ext cx="166650" cy="196950"/>
          </a:xfrm>
          <a:prstGeom prst="rect">
            <a:avLst/>
          </a:prstGeom>
          <a:noFill/>
          <a:ln>
            <a:noFill/>
          </a:ln>
        </p:spPr>
      </p:pic>
      <p:pic>
        <p:nvPicPr>
          <p:cNvPr id="4062" name="Google Shape;4062;p61"/>
          <p:cNvPicPr preferRelativeResize="0"/>
          <p:nvPr/>
        </p:nvPicPr>
        <p:blipFill>
          <a:blip r:embed="rId4">
            <a:alphaModFix/>
          </a:blip>
          <a:stretch>
            <a:fillRect/>
          </a:stretch>
        </p:blipFill>
        <p:spPr>
          <a:xfrm>
            <a:off x="4521562" y="2144113"/>
            <a:ext cx="166650" cy="196950"/>
          </a:xfrm>
          <a:prstGeom prst="rect">
            <a:avLst/>
          </a:prstGeom>
          <a:noFill/>
          <a:ln>
            <a:noFill/>
          </a:ln>
        </p:spPr>
      </p:pic>
      <p:pic>
        <p:nvPicPr>
          <p:cNvPr id="4063" name="Google Shape;4063;p61"/>
          <p:cNvPicPr preferRelativeResize="0"/>
          <p:nvPr/>
        </p:nvPicPr>
        <p:blipFill>
          <a:blip r:embed="rId4">
            <a:alphaModFix/>
          </a:blip>
          <a:stretch>
            <a:fillRect/>
          </a:stretch>
        </p:blipFill>
        <p:spPr>
          <a:xfrm>
            <a:off x="5214387" y="2144113"/>
            <a:ext cx="166650" cy="196950"/>
          </a:xfrm>
          <a:prstGeom prst="rect">
            <a:avLst/>
          </a:prstGeom>
          <a:noFill/>
          <a:ln>
            <a:noFill/>
          </a:ln>
        </p:spPr>
      </p:pic>
      <p:pic>
        <p:nvPicPr>
          <p:cNvPr id="4064" name="Google Shape;4064;p61"/>
          <p:cNvPicPr preferRelativeResize="0"/>
          <p:nvPr/>
        </p:nvPicPr>
        <p:blipFill>
          <a:blip r:embed="rId4">
            <a:alphaModFix/>
          </a:blip>
          <a:stretch>
            <a:fillRect/>
          </a:stretch>
        </p:blipFill>
        <p:spPr>
          <a:xfrm>
            <a:off x="5935137" y="2144113"/>
            <a:ext cx="166650" cy="196950"/>
          </a:xfrm>
          <a:prstGeom prst="rect">
            <a:avLst/>
          </a:prstGeom>
          <a:noFill/>
          <a:ln>
            <a:noFill/>
          </a:ln>
        </p:spPr>
      </p:pic>
      <p:sp>
        <p:nvSpPr>
          <p:cNvPr id="4065" name="Google Shape;4065;p61"/>
          <p:cNvSpPr/>
          <p:nvPr/>
        </p:nvSpPr>
        <p:spPr>
          <a:xfrm>
            <a:off x="16175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6" name="Google Shape;4066;p61"/>
          <p:cNvSpPr/>
          <p:nvPr/>
        </p:nvSpPr>
        <p:spPr>
          <a:xfrm>
            <a:off x="23104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7" name="Google Shape;4067;p61"/>
          <p:cNvSpPr/>
          <p:nvPr/>
        </p:nvSpPr>
        <p:spPr>
          <a:xfrm>
            <a:off x="30399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8" name="Google Shape;4068;p61"/>
          <p:cNvSpPr/>
          <p:nvPr/>
        </p:nvSpPr>
        <p:spPr>
          <a:xfrm>
            <a:off x="37327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69" name="Google Shape;4069;p61"/>
          <p:cNvSpPr/>
          <p:nvPr/>
        </p:nvSpPr>
        <p:spPr>
          <a:xfrm>
            <a:off x="44534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70" name="Google Shape;4070;p61"/>
          <p:cNvSpPr/>
          <p:nvPr/>
        </p:nvSpPr>
        <p:spPr>
          <a:xfrm>
            <a:off x="51463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071" name="Google Shape;4071;p61"/>
          <p:cNvSpPr/>
          <p:nvPr/>
        </p:nvSpPr>
        <p:spPr>
          <a:xfrm>
            <a:off x="58670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072" name="Google Shape;4072;p61"/>
          <p:cNvCxnSpPr>
            <a:stCxn id="4006" idx="0"/>
            <a:endCxn id="4065" idx="2"/>
          </p:cNvCxnSpPr>
          <p:nvPr/>
        </p:nvCxnSpPr>
        <p:spPr>
          <a:xfrm rot="5400000" flipH="1">
            <a:off x="10739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73" name="Google Shape;4073;p61"/>
          <p:cNvCxnSpPr>
            <a:stCxn id="4008" idx="0"/>
            <a:endCxn id="4066" idx="2"/>
          </p:cNvCxnSpPr>
          <p:nvPr/>
        </p:nvCxnSpPr>
        <p:spPr>
          <a:xfrm rot="5400000" flipH="1">
            <a:off x="1766788" y="2052913"/>
            <a:ext cx="1242300" cy="155100"/>
          </a:xfrm>
          <a:prstGeom prst="curvedConnector4">
            <a:avLst>
              <a:gd name="adj1" fmla="val 33743"/>
              <a:gd name="adj2" fmla="val 253506"/>
            </a:avLst>
          </a:prstGeom>
          <a:noFill/>
          <a:ln w="9525" cap="flat" cmpd="sng">
            <a:solidFill>
              <a:srgbClr val="3D85C6"/>
            </a:solidFill>
            <a:prstDash val="solid"/>
            <a:round/>
            <a:headEnd type="none" w="med" len="med"/>
            <a:tailEnd type="triangle" w="med" len="med"/>
          </a:ln>
        </p:spPr>
      </p:cxnSp>
      <p:cxnSp>
        <p:nvCxnSpPr>
          <p:cNvPr id="4074" name="Google Shape;4074;p61"/>
          <p:cNvCxnSpPr>
            <a:stCxn id="4011" idx="0"/>
            <a:endCxn id="4067" idx="2"/>
          </p:cNvCxnSpPr>
          <p:nvPr/>
        </p:nvCxnSpPr>
        <p:spPr>
          <a:xfrm rot="5400000" flipH="1">
            <a:off x="24962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075" name="Google Shape;4075;p61"/>
          <p:cNvCxnSpPr>
            <a:stCxn id="4015" idx="0"/>
            <a:endCxn id="4068" idx="2"/>
          </p:cNvCxnSpPr>
          <p:nvPr/>
        </p:nvCxnSpPr>
        <p:spPr>
          <a:xfrm rot="5400000" flipH="1">
            <a:off x="318913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cxnSp>
        <p:nvCxnSpPr>
          <p:cNvPr id="4076" name="Google Shape;4076;p61"/>
          <p:cNvCxnSpPr>
            <a:stCxn id="4028" idx="0"/>
            <a:endCxn id="4065" idx="4"/>
          </p:cNvCxnSpPr>
          <p:nvPr/>
        </p:nvCxnSpPr>
        <p:spPr>
          <a:xfrm rot="10800000" flipH="1">
            <a:off x="17690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7" name="Google Shape;4077;p61"/>
          <p:cNvCxnSpPr>
            <a:stCxn id="4029" idx="0"/>
            <a:endCxn id="4066" idx="4"/>
          </p:cNvCxnSpPr>
          <p:nvPr/>
        </p:nvCxnSpPr>
        <p:spPr>
          <a:xfrm rot="10800000" flipH="1">
            <a:off x="24618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8" name="Google Shape;4078;p61"/>
          <p:cNvCxnSpPr>
            <a:stCxn id="4032" idx="0"/>
            <a:endCxn id="4067" idx="4"/>
          </p:cNvCxnSpPr>
          <p:nvPr/>
        </p:nvCxnSpPr>
        <p:spPr>
          <a:xfrm rot="10800000" flipH="1">
            <a:off x="31913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79" name="Google Shape;4079;p61"/>
          <p:cNvCxnSpPr>
            <a:stCxn id="4033" idx="0"/>
            <a:endCxn id="4068" idx="4"/>
          </p:cNvCxnSpPr>
          <p:nvPr/>
        </p:nvCxnSpPr>
        <p:spPr>
          <a:xfrm rot="10800000" flipH="1">
            <a:off x="38842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0" name="Google Shape;4080;p61"/>
          <p:cNvCxnSpPr>
            <a:stCxn id="4036" idx="0"/>
            <a:endCxn id="4069" idx="4"/>
          </p:cNvCxnSpPr>
          <p:nvPr/>
        </p:nvCxnSpPr>
        <p:spPr>
          <a:xfrm rot="10800000" flipH="1">
            <a:off x="46049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1" name="Google Shape;4081;p61"/>
          <p:cNvCxnSpPr>
            <a:stCxn id="4037" idx="0"/>
            <a:endCxn id="4070" idx="4"/>
          </p:cNvCxnSpPr>
          <p:nvPr/>
        </p:nvCxnSpPr>
        <p:spPr>
          <a:xfrm rot="10800000" flipH="1">
            <a:off x="52977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2" name="Google Shape;4082;p61"/>
          <p:cNvCxnSpPr>
            <a:stCxn id="4040" idx="0"/>
            <a:endCxn id="4071" idx="4"/>
          </p:cNvCxnSpPr>
          <p:nvPr/>
        </p:nvCxnSpPr>
        <p:spPr>
          <a:xfrm rot="10800000" flipH="1">
            <a:off x="60184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083" name="Google Shape;4083;p61"/>
          <p:cNvCxnSpPr>
            <a:stCxn id="4065" idx="0"/>
            <a:endCxn id="4084" idx="4"/>
          </p:cNvCxnSpPr>
          <p:nvPr/>
        </p:nvCxnSpPr>
        <p:spPr>
          <a:xfrm rot="10800000" flipH="1">
            <a:off x="1773425" y="822438"/>
            <a:ext cx="3177900" cy="526800"/>
          </a:xfrm>
          <a:prstGeom prst="straightConnector1">
            <a:avLst/>
          </a:prstGeom>
          <a:noFill/>
          <a:ln w="9525" cap="flat" cmpd="sng">
            <a:solidFill>
              <a:srgbClr val="000000"/>
            </a:solidFill>
            <a:prstDash val="solid"/>
            <a:round/>
            <a:headEnd type="none" w="med" len="med"/>
            <a:tailEnd type="none" w="med" len="med"/>
          </a:ln>
        </p:spPr>
      </p:cxnSp>
      <p:cxnSp>
        <p:nvCxnSpPr>
          <p:cNvPr id="4085" name="Google Shape;4085;p61"/>
          <p:cNvCxnSpPr>
            <a:stCxn id="4066" idx="0"/>
            <a:endCxn id="4084" idx="4"/>
          </p:cNvCxnSpPr>
          <p:nvPr/>
        </p:nvCxnSpPr>
        <p:spPr>
          <a:xfrm rot="10800000" flipH="1">
            <a:off x="2466275" y="822438"/>
            <a:ext cx="2484900" cy="526800"/>
          </a:xfrm>
          <a:prstGeom prst="straightConnector1">
            <a:avLst/>
          </a:prstGeom>
          <a:noFill/>
          <a:ln w="9525" cap="flat" cmpd="sng">
            <a:solidFill>
              <a:srgbClr val="000000"/>
            </a:solidFill>
            <a:prstDash val="solid"/>
            <a:round/>
            <a:headEnd type="none" w="med" len="med"/>
            <a:tailEnd type="none" w="med" len="med"/>
          </a:ln>
        </p:spPr>
      </p:cxnSp>
      <p:cxnSp>
        <p:nvCxnSpPr>
          <p:cNvPr id="4086" name="Google Shape;4086;p61"/>
          <p:cNvCxnSpPr>
            <a:stCxn id="4067" idx="0"/>
            <a:endCxn id="4084" idx="4"/>
          </p:cNvCxnSpPr>
          <p:nvPr/>
        </p:nvCxnSpPr>
        <p:spPr>
          <a:xfrm rot="10800000" flipH="1">
            <a:off x="3195775" y="822438"/>
            <a:ext cx="1755600" cy="526800"/>
          </a:xfrm>
          <a:prstGeom prst="straightConnector1">
            <a:avLst/>
          </a:prstGeom>
          <a:noFill/>
          <a:ln w="9525" cap="flat" cmpd="sng">
            <a:solidFill>
              <a:srgbClr val="000000"/>
            </a:solidFill>
            <a:prstDash val="solid"/>
            <a:round/>
            <a:headEnd type="none" w="med" len="med"/>
            <a:tailEnd type="none" w="med" len="med"/>
          </a:ln>
        </p:spPr>
      </p:cxnSp>
      <p:cxnSp>
        <p:nvCxnSpPr>
          <p:cNvPr id="4087" name="Google Shape;4087;p61"/>
          <p:cNvCxnSpPr>
            <a:stCxn id="4068" idx="0"/>
            <a:endCxn id="4084" idx="4"/>
          </p:cNvCxnSpPr>
          <p:nvPr/>
        </p:nvCxnSpPr>
        <p:spPr>
          <a:xfrm rot="10800000" flipH="1">
            <a:off x="3888625" y="822438"/>
            <a:ext cx="1062600" cy="526800"/>
          </a:xfrm>
          <a:prstGeom prst="straightConnector1">
            <a:avLst/>
          </a:prstGeom>
          <a:noFill/>
          <a:ln w="9525" cap="flat" cmpd="sng">
            <a:solidFill>
              <a:srgbClr val="000000"/>
            </a:solidFill>
            <a:prstDash val="solid"/>
            <a:round/>
            <a:headEnd type="none" w="med" len="med"/>
            <a:tailEnd type="none" w="med" len="med"/>
          </a:ln>
        </p:spPr>
      </p:cxnSp>
      <p:cxnSp>
        <p:nvCxnSpPr>
          <p:cNvPr id="4088" name="Google Shape;4088;p61"/>
          <p:cNvCxnSpPr>
            <a:stCxn id="4069" idx="0"/>
            <a:endCxn id="4089" idx="4"/>
          </p:cNvCxnSpPr>
          <p:nvPr/>
        </p:nvCxnSpPr>
        <p:spPr>
          <a:xfrm rot="10800000" flipH="1">
            <a:off x="4609325" y="822438"/>
            <a:ext cx="342000" cy="526800"/>
          </a:xfrm>
          <a:prstGeom prst="straightConnector1">
            <a:avLst/>
          </a:prstGeom>
          <a:noFill/>
          <a:ln w="9525" cap="flat" cmpd="sng">
            <a:solidFill>
              <a:srgbClr val="000000"/>
            </a:solidFill>
            <a:prstDash val="solid"/>
            <a:round/>
            <a:headEnd type="none" w="med" len="med"/>
            <a:tailEnd type="none" w="med" len="med"/>
          </a:ln>
        </p:spPr>
      </p:cxnSp>
      <p:cxnSp>
        <p:nvCxnSpPr>
          <p:cNvPr id="4090" name="Google Shape;4090;p61"/>
          <p:cNvCxnSpPr>
            <a:stCxn id="4070" idx="0"/>
            <a:endCxn id="4084" idx="4"/>
          </p:cNvCxnSpPr>
          <p:nvPr/>
        </p:nvCxnSpPr>
        <p:spPr>
          <a:xfrm rot="10800000">
            <a:off x="4951175" y="822438"/>
            <a:ext cx="351000" cy="526800"/>
          </a:xfrm>
          <a:prstGeom prst="straightConnector1">
            <a:avLst/>
          </a:prstGeom>
          <a:noFill/>
          <a:ln w="9525" cap="flat" cmpd="sng">
            <a:solidFill>
              <a:srgbClr val="000000"/>
            </a:solidFill>
            <a:prstDash val="solid"/>
            <a:round/>
            <a:headEnd type="none" w="med" len="med"/>
            <a:tailEnd type="none" w="med" len="med"/>
          </a:ln>
        </p:spPr>
      </p:cxnSp>
      <p:cxnSp>
        <p:nvCxnSpPr>
          <p:cNvPr id="4091" name="Google Shape;4091;p61"/>
          <p:cNvCxnSpPr>
            <a:stCxn id="4071" idx="0"/>
            <a:endCxn id="4084" idx="4"/>
          </p:cNvCxnSpPr>
          <p:nvPr/>
        </p:nvCxnSpPr>
        <p:spPr>
          <a:xfrm rot="10800000">
            <a:off x="4951275" y="822438"/>
            <a:ext cx="1071600" cy="526800"/>
          </a:xfrm>
          <a:prstGeom prst="straightConnector1">
            <a:avLst/>
          </a:prstGeom>
          <a:noFill/>
          <a:ln w="9525" cap="flat" cmpd="sng">
            <a:solidFill>
              <a:srgbClr val="000000"/>
            </a:solidFill>
            <a:prstDash val="solid"/>
            <a:round/>
            <a:headEnd type="none" w="med" len="med"/>
            <a:tailEnd type="none" w="med" len="med"/>
          </a:ln>
        </p:spPr>
      </p:cxnSp>
      <p:cxnSp>
        <p:nvCxnSpPr>
          <p:cNvPr id="4092" name="Google Shape;4092;p61"/>
          <p:cNvCxnSpPr>
            <a:stCxn id="4018" idx="0"/>
            <a:endCxn id="4069" idx="2"/>
          </p:cNvCxnSpPr>
          <p:nvPr/>
        </p:nvCxnSpPr>
        <p:spPr>
          <a:xfrm rot="5400000" flipH="1">
            <a:off x="3909838" y="2052913"/>
            <a:ext cx="1242300" cy="155100"/>
          </a:xfrm>
          <a:prstGeom prst="curvedConnector4">
            <a:avLst>
              <a:gd name="adj1" fmla="val 31296"/>
              <a:gd name="adj2" fmla="val 253506"/>
            </a:avLst>
          </a:prstGeom>
          <a:noFill/>
          <a:ln w="9525" cap="flat" cmpd="sng">
            <a:solidFill>
              <a:srgbClr val="3D85C6"/>
            </a:solidFill>
            <a:prstDash val="solid"/>
            <a:round/>
            <a:headEnd type="none" w="med" len="med"/>
            <a:tailEnd type="triangle" w="med" len="med"/>
          </a:ln>
        </p:spPr>
      </p:cxnSp>
      <p:cxnSp>
        <p:nvCxnSpPr>
          <p:cNvPr id="4093" name="Google Shape;4093;p61"/>
          <p:cNvCxnSpPr>
            <a:stCxn id="4022" idx="0"/>
            <a:endCxn id="4070" idx="2"/>
          </p:cNvCxnSpPr>
          <p:nvPr/>
        </p:nvCxnSpPr>
        <p:spPr>
          <a:xfrm rot="5400000" flipH="1">
            <a:off x="46026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094" name="Google Shape;4094;p61"/>
          <p:cNvCxnSpPr>
            <a:stCxn id="4025" idx="0"/>
            <a:endCxn id="4071" idx="2"/>
          </p:cNvCxnSpPr>
          <p:nvPr/>
        </p:nvCxnSpPr>
        <p:spPr>
          <a:xfrm rot="5400000" flipH="1">
            <a:off x="5323388" y="2052913"/>
            <a:ext cx="1242300" cy="155100"/>
          </a:xfrm>
          <a:prstGeom prst="curvedConnector4">
            <a:avLst>
              <a:gd name="adj1" fmla="val 34966"/>
              <a:gd name="adj2" fmla="val 253506"/>
            </a:avLst>
          </a:prstGeom>
          <a:noFill/>
          <a:ln w="9525" cap="flat" cmpd="sng">
            <a:solidFill>
              <a:srgbClr val="3D85C6"/>
            </a:solidFill>
            <a:prstDash val="solid"/>
            <a:round/>
            <a:headEnd type="none" w="med" len="med"/>
            <a:tailEnd type="triangle" w="med" len="med"/>
          </a:ln>
        </p:spPr>
      </p:cxnSp>
      <p:pic>
        <p:nvPicPr>
          <p:cNvPr id="4095" name="Google Shape;4095;p61"/>
          <p:cNvPicPr preferRelativeResize="0"/>
          <p:nvPr/>
        </p:nvPicPr>
        <p:blipFill>
          <a:blip r:embed="rId5">
            <a:alphaModFix/>
          </a:blip>
          <a:stretch>
            <a:fillRect/>
          </a:stretch>
        </p:blipFill>
        <p:spPr>
          <a:xfrm>
            <a:off x="3108050" y="1410813"/>
            <a:ext cx="166650" cy="196950"/>
          </a:xfrm>
          <a:prstGeom prst="rect">
            <a:avLst/>
          </a:prstGeom>
          <a:noFill/>
          <a:ln>
            <a:noFill/>
          </a:ln>
        </p:spPr>
      </p:pic>
      <p:pic>
        <p:nvPicPr>
          <p:cNvPr id="4096" name="Google Shape;4096;p61"/>
          <p:cNvPicPr preferRelativeResize="0"/>
          <p:nvPr/>
        </p:nvPicPr>
        <p:blipFill>
          <a:blip r:embed="rId5">
            <a:alphaModFix/>
          </a:blip>
          <a:stretch>
            <a:fillRect/>
          </a:stretch>
        </p:blipFill>
        <p:spPr>
          <a:xfrm>
            <a:off x="3819225" y="1410813"/>
            <a:ext cx="166650" cy="196950"/>
          </a:xfrm>
          <a:prstGeom prst="rect">
            <a:avLst/>
          </a:prstGeom>
          <a:noFill/>
          <a:ln>
            <a:noFill/>
          </a:ln>
        </p:spPr>
      </p:pic>
      <p:pic>
        <p:nvPicPr>
          <p:cNvPr id="4097" name="Google Shape;4097;p61"/>
          <p:cNvPicPr preferRelativeResize="0"/>
          <p:nvPr/>
        </p:nvPicPr>
        <p:blipFill>
          <a:blip r:embed="rId5">
            <a:alphaModFix/>
          </a:blip>
          <a:stretch>
            <a:fillRect/>
          </a:stretch>
        </p:blipFill>
        <p:spPr>
          <a:xfrm>
            <a:off x="4526000" y="1410813"/>
            <a:ext cx="166650" cy="196950"/>
          </a:xfrm>
          <a:prstGeom prst="rect">
            <a:avLst/>
          </a:prstGeom>
          <a:noFill/>
          <a:ln>
            <a:noFill/>
          </a:ln>
        </p:spPr>
      </p:pic>
      <p:pic>
        <p:nvPicPr>
          <p:cNvPr id="4098" name="Google Shape;4098;p61"/>
          <p:cNvPicPr preferRelativeResize="0"/>
          <p:nvPr/>
        </p:nvPicPr>
        <p:blipFill>
          <a:blip r:embed="rId5">
            <a:alphaModFix/>
          </a:blip>
          <a:stretch>
            <a:fillRect/>
          </a:stretch>
        </p:blipFill>
        <p:spPr>
          <a:xfrm>
            <a:off x="5232775" y="1410813"/>
            <a:ext cx="166650" cy="196950"/>
          </a:xfrm>
          <a:prstGeom prst="rect">
            <a:avLst/>
          </a:prstGeom>
          <a:noFill/>
          <a:ln>
            <a:noFill/>
          </a:ln>
        </p:spPr>
      </p:pic>
      <p:pic>
        <p:nvPicPr>
          <p:cNvPr id="4099" name="Google Shape;4099;p61"/>
          <p:cNvPicPr preferRelativeResize="0"/>
          <p:nvPr/>
        </p:nvPicPr>
        <p:blipFill>
          <a:blip r:embed="rId5">
            <a:alphaModFix/>
          </a:blip>
          <a:stretch>
            <a:fillRect/>
          </a:stretch>
        </p:blipFill>
        <p:spPr>
          <a:xfrm>
            <a:off x="5939550" y="1410813"/>
            <a:ext cx="166650" cy="196950"/>
          </a:xfrm>
          <a:prstGeom prst="rect">
            <a:avLst/>
          </a:prstGeom>
          <a:noFill/>
          <a:ln>
            <a:noFill/>
          </a:ln>
        </p:spPr>
      </p:pic>
      <p:pic>
        <p:nvPicPr>
          <p:cNvPr id="4100" name="Google Shape;4100;p61"/>
          <p:cNvPicPr preferRelativeResize="0"/>
          <p:nvPr/>
        </p:nvPicPr>
        <p:blipFill>
          <a:blip r:embed="rId5">
            <a:alphaModFix/>
          </a:blip>
          <a:stretch>
            <a:fillRect/>
          </a:stretch>
        </p:blipFill>
        <p:spPr>
          <a:xfrm>
            <a:off x="2367212" y="1410813"/>
            <a:ext cx="166650" cy="196950"/>
          </a:xfrm>
          <a:prstGeom prst="rect">
            <a:avLst/>
          </a:prstGeom>
          <a:noFill/>
          <a:ln>
            <a:noFill/>
          </a:ln>
        </p:spPr>
      </p:pic>
      <p:pic>
        <p:nvPicPr>
          <p:cNvPr id="4101" name="Google Shape;4101;p61"/>
          <p:cNvPicPr preferRelativeResize="0"/>
          <p:nvPr/>
        </p:nvPicPr>
        <p:blipFill>
          <a:blip r:embed="rId5">
            <a:alphaModFix/>
          </a:blip>
          <a:stretch>
            <a:fillRect/>
          </a:stretch>
        </p:blipFill>
        <p:spPr>
          <a:xfrm>
            <a:off x="1694500" y="1410813"/>
            <a:ext cx="166650" cy="196950"/>
          </a:xfrm>
          <a:prstGeom prst="rect">
            <a:avLst/>
          </a:prstGeom>
          <a:noFill/>
          <a:ln>
            <a:noFill/>
          </a:ln>
        </p:spPr>
      </p:pic>
      <p:cxnSp>
        <p:nvCxnSpPr>
          <p:cNvPr id="4102" name="Google Shape;4102;p61"/>
          <p:cNvCxnSpPr>
            <a:endCxn id="4103" idx="2"/>
          </p:cNvCxnSpPr>
          <p:nvPr/>
        </p:nvCxnSpPr>
        <p:spPr>
          <a:xfrm>
            <a:off x="616598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04" name="Google Shape;4104;p61"/>
          <p:cNvCxnSpPr>
            <a:stCxn id="4105" idx="0"/>
          </p:cNvCxnSpPr>
          <p:nvPr/>
        </p:nvCxnSpPr>
        <p:spPr>
          <a:xfrm rot="10800000" flipH="1">
            <a:off x="673152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3" name="Google Shape;4103;p61"/>
          <p:cNvSpPr/>
          <p:nvPr/>
        </p:nvSpPr>
        <p:spPr>
          <a:xfrm>
            <a:off x="657488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06" name="Google Shape;4106;p61"/>
          <p:cNvCxnSpPr/>
          <p:nvPr/>
        </p:nvCxnSpPr>
        <p:spPr>
          <a:xfrm rot="10800000" flipH="1">
            <a:off x="7424357" y="3071713"/>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07" name="Google Shape;4107;p61"/>
          <p:cNvSpPr/>
          <p:nvPr/>
        </p:nvSpPr>
        <p:spPr>
          <a:xfrm>
            <a:off x="72677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08" name="Google Shape;4108;p61"/>
          <p:cNvCxnSpPr>
            <a:stCxn id="4103" idx="6"/>
            <a:endCxn id="4107" idx="2"/>
          </p:cNvCxnSpPr>
          <p:nvPr/>
        </p:nvCxnSpPr>
        <p:spPr>
          <a:xfrm>
            <a:off x="6886588" y="29116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09" name="Google Shape;4109;p61"/>
          <p:cNvCxnSpPr>
            <a:stCxn id="4107" idx="6"/>
            <a:endCxn id="4110" idx="2"/>
          </p:cNvCxnSpPr>
          <p:nvPr/>
        </p:nvCxnSpPr>
        <p:spPr>
          <a:xfrm>
            <a:off x="7579438" y="29116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11" name="Google Shape;4111;p61"/>
          <p:cNvCxnSpPr>
            <a:stCxn id="4112" idx="0"/>
          </p:cNvCxnSpPr>
          <p:nvPr/>
        </p:nvCxnSpPr>
        <p:spPr>
          <a:xfrm rot="10800000" flipH="1">
            <a:off x="8145075" y="3071726"/>
            <a:ext cx="5700" cy="430800"/>
          </a:xfrm>
          <a:prstGeom prst="straightConnector1">
            <a:avLst/>
          </a:prstGeom>
          <a:noFill/>
          <a:ln w="9525" cap="flat" cmpd="sng">
            <a:solidFill>
              <a:srgbClr val="3D85C6"/>
            </a:solidFill>
            <a:prstDash val="solid"/>
            <a:round/>
            <a:headEnd type="none" w="med" len="med"/>
            <a:tailEnd type="triangle" w="med" len="med"/>
          </a:ln>
        </p:spPr>
      </p:cxnSp>
      <p:sp>
        <p:nvSpPr>
          <p:cNvPr id="4110" name="Google Shape;4110;p61"/>
          <p:cNvSpPr/>
          <p:nvPr/>
        </p:nvSpPr>
        <p:spPr>
          <a:xfrm>
            <a:off x="7988438" y="27516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3" name="Google Shape;4113;p61"/>
          <p:cNvCxnSpPr>
            <a:endCxn id="4114" idx="2"/>
          </p:cNvCxnSpPr>
          <p:nvPr/>
        </p:nvCxnSpPr>
        <p:spPr>
          <a:xfrm>
            <a:off x="616238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4" name="Google Shape;4114;p61"/>
          <p:cNvSpPr/>
          <p:nvPr/>
        </p:nvSpPr>
        <p:spPr>
          <a:xfrm>
            <a:off x="657128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15" name="Google Shape;4115;p61"/>
          <p:cNvSpPr/>
          <p:nvPr/>
        </p:nvSpPr>
        <p:spPr>
          <a:xfrm>
            <a:off x="72641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6" name="Google Shape;4116;p61"/>
          <p:cNvCxnSpPr>
            <a:stCxn id="4114" idx="6"/>
            <a:endCxn id="4115" idx="2"/>
          </p:cNvCxnSpPr>
          <p:nvPr/>
        </p:nvCxnSpPr>
        <p:spPr>
          <a:xfrm>
            <a:off x="6882988" y="2242588"/>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117" name="Google Shape;4117;p61"/>
          <p:cNvCxnSpPr>
            <a:stCxn id="4115" idx="6"/>
            <a:endCxn id="4118" idx="2"/>
          </p:cNvCxnSpPr>
          <p:nvPr/>
        </p:nvCxnSpPr>
        <p:spPr>
          <a:xfrm>
            <a:off x="7575838" y="2242588"/>
            <a:ext cx="408900" cy="0"/>
          </a:xfrm>
          <a:prstGeom prst="straightConnector1">
            <a:avLst/>
          </a:prstGeom>
          <a:noFill/>
          <a:ln w="9525" cap="flat" cmpd="sng">
            <a:solidFill>
              <a:srgbClr val="CC0000"/>
            </a:solidFill>
            <a:prstDash val="solid"/>
            <a:round/>
            <a:headEnd type="triangle" w="med" len="med"/>
            <a:tailEnd type="none" w="med" len="med"/>
          </a:ln>
        </p:spPr>
      </p:cxnSp>
      <p:sp>
        <p:nvSpPr>
          <p:cNvPr id="4118" name="Google Shape;4118;p61"/>
          <p:cNvSpPr/>
          <p:nvPr/>
        </p:nvSpPr>
        <p:spPr>
          <a:xfrm>
            <a:off x="7984838" y="2082538"/>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19" name="Google Shape;4119;p61"/>
          <p:cNvCxnSpPr>
            <a:stCxn id="4105" idx="0"/>
            <a:endCxn id="4114" idx="6"/>
          </p:cNvCxnSpPr>
          <p:nvPr/>
        </p:nvCxnSpPr>
        <p:spPr>
          <a:xfrm rot="-5400000">
            <a:off x="617723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0" name="Google Shape;4120;p61"/>
          <p:cNvCxnSpPr>
            <a:stCxn id="4112" idx="0"/>
            <a:endCxn id="4118" idx="6"/>
          </p:cNvCxnSpPr>
          <p:nvPr/>
        </p:nvCxnSpPr>
        <p:spPr>
          <a:xfrm rot="-5400000">
            <a:off x="7590788" y="2796838"/>
            <a:ext cx="1260000" cy="151500"/>
          </a:xfrm>
          <a:prstGeom prst="curvedConnector4">
            <a:avLst>
              <a:gd name="adj1" fmla="val 43649"/>
              <a:gd name="adj2" fmla="val 257178"/>
            </a:avLst>
          </a:prstGeom>
          <a:noFill/>
          <a:ln w="9525" cap="flat" cmpd="sng">
            <a:solidFill>
              <a:srgbClr val="CC0000"/>
            </a:solidFill>
            <a:prstDash val="solid"/>
            <a:round/>
            <a:headEnd type="none" w="med" len="med"/>
            <a:tailEnd type="triangle" w="med" len="med"/>
          </a:ln>
        </p:spPr>
      </p:cxnSp>
      <p:cxnSp>
        <p:nvCxnSpPr>
          <p:cNvPr id="4121" name="Google Shape;4121;p61"/>
          <p:cNvCxnSpPr>
            <a:stCxn id="4122" idx="0"/>
            <a:endCxn id="4115" idx="6"/>
          </p:cNvCxnSpPr>
          <p:nvPr/>
        </p:nvCxnSpPr>
        <p:spPr>
          <a:xfrm rot="-5400000">
            <a:off x="6869788" y="2796538"/>
            <a:ext cx="1260000" cy="152100"/>
          </a:xfrm>
          <a:prstGeom prst="curvedConnector4">
            <a:avLst>
              <a:gd name="adj1" fmla="val 43649"/>
              <a:gd name="adj2" fmla="val 256558"/>
            </a:avLst>
          </a:prstGeom>
          <a:noFill/>
          <a:ln w="9525" cap="flat" cmpd="sng">
            <a:solidFill>
              <a:srgbClr val="CC0000"/>
            </a:solidFill>
            <a:prstDash val="solid"/>
            <a:round/>
            <a:headEnd type="none" w="med" len="med"/>
            <a:tailEnd type="triangle" w="med" len="med"/>
          </a:ln>
        </p:spPr>
      </p:cxnSp>
      <p:pic>
        <p:nvPicPr>
          <p:cNvPr id="4123" name="Google Shape;4123;p61"/>
          <p:cNvPicPr preferRelativeResize="0"/>
          <p:nvPr/>
        </p:nvPicPr>
        <p:blipFill>
          <a:blip r:embed="rId3">
            <a:alphaModFix/>
          </a:blip>
          <a:stretch>
            <a:fillRect/>
          </a:stretch>
        </p:blipFill>
        <p:spPr>
          <a:xfrm>
            <a:off x="6659828" y="2816938"/>
            <a:ext cx="141709" cy="196950"/>
          </a:xfrm>
          <a:prstGeom prst="rect">
            <a:avLst/>
          </a:prstGeom>
          <a:noFill/>
          <a:ln>
            <a:noFill/>
          </a:ln>
        </p:spPr>
      </p:pic>
      <p:pic>
        <p:nvPicPr>
          <p:cNvPr id="4124" name="Google Shape;4124;p61"/>
          <p:cNvPicPr preferRelativeResize="0"/>
          <p:nvPr/>
        </p:nvPicPr>
        <p:blipFill>
          <a:blip r:embed="rId3">
            <a:alphaModFix/>
          </a:blip>
          <a:stretch>
            <a:fillRect/>
          </a:stretch>
        </p:blipFill>
        <p:spPr>
          <a:xfrm>
            <a:off x="7352653" y="2816863"/>
            <a:ext cx="141709" cy="196950"/>
          </a:xfrm>
          <a:prstGeom prst="rect">
            <a:avLst/>
          </a:prstGeom>
          <a:noFill/>
          <a:ln>
            <a:noFill/>
          </a:ln>
        </p:spPr>
      </p:pic>
      <p:pic>
        <p:nvPicPr>
          <p:cNvPr id="4125" name="Google Shape;4125;p61"/>
          <p:cNvPicPr preferRelativeResize="0"/>
          <p:nvPr/>
        </p:nvPicPr>
        <p:blipFill>
          <a:blip r:embed="rId3">
            <a:alphaModFix/>
          </a:blip>
          <a:stretch>
            <a:fillRect/>
          </a:stretch>
        </p:blipFill>
        <p:spPr>
          <a:xfrm>
            <a:off x="8073403" y="2813188"/>
            <a:ext cx="141709" cy="196950"/>
          </a:xfrm>
          <a:prstGeom prst="rect">
            <a:avLst/>
          </a:prstGeom>
          <a:noFill/>
          <a:ln>
            <a:noFill/>
          </a:ln>
        </p:spPr>
      </p:pic>
      <p:pic>
        <p:nvPicPr>
          <p:cNvPr id="4126" name="Google Shape;4126;p61"/>
          <p:cNvPicPr preferRelativeResize="0"/>
          <p:nvPr/>
        </p:nvPicPr>
        <p:blipFill>
          <a:blip r:embed="rId4">
            <a:alphaModFix/>
          </a:blip>
          <a:stretch>
            <a:fillRect/>
          </a:stretch>
        </p:blipFill>
        <p:spPr>
          <a:xfrm>
            <a:off x="6643762" y="2144113"/>
            <a:ext cx="166650" cy="196950"/>
          </a:xfrm>
          <a:prstGeom prst="rect">
            <a:avLst/>
          </a:prstGeom>
          <a:noFill/>
          <a:ln>
            <a:noFill/>
          </a:ln>
        </p:spPr>
      </p:pic>
      <p:pic>
        <p:nvPicPr>
          <p:cNvPr id="4127" name="Google Shape;4127;p61"/>
          <p:cNvPicPr preferRelativeResize="0"/>
          <p:nvPr/>
        </p:nvPicPr>
        <p:blipFill>
          <a:blip r:embed="rId4">
            <a:alphaModFix/>
          </a:blip>
          <a:stretch>
            <a:fillRect/>
          </a:stretch>
        </p:blipFill>
        <p:spPr>
          <a:xfrm>
            <a:off x="7336587" y="2144113"/>
            <a:ext cx="166650" cy="196950"/>
          </a:xfrm>
          <a:prstGeom prst="rect">
            <a:avLst/>
          </a:prstGeom>
          <a:noFill/>
          <a:ln w="9525" cap="flat" cmpd="sng">
            <a:solidFill>
              <a:schemeClr val="lt1"/>
            </a:solidFill>
            <a:prstDash val="solid"/>
            <a:round/>
            <a:headEnd type="none" w="sm" len="sm"/>
            <a:tailEnd type="none" w="sm" len="sm"/>
          </a:ln>
        </p:spPr>
      </p:pic>
      <p:pic>
        <p:nvPicPr>
          <p:cNvPr id="4128" name="Google Shape;4128;p61"/>
          <p:cNvPicPr preferRelativeResize="0"/>
          <p:nvPr/>
        </p:nvPicPr>
        <p:blipFill>
          <a:blip r:embed="rId4">
            <a:alphaModFix/>
          </a:blip>
          <a:stretch>
            <a:fillRect/>
          </a:stretch>
        </p:blipFill>
        <p:spPr>
          <a:xfrm>
            <a:off x="8057337" y="2144113"/>
            <a:ext cx="166650" cy="196950"/>
          </a:xfrm>
          <a:prstGeom prst="rect">
            <a:avLst/>
          </a:prstGeom>
          <a:noFill/>
          <a:ln>
            <a:noFill/>
          </a:ln>
        </p:spPr>
      </p:pic>
      <p:sp>
        <p:nvSpPr>
          <p:cNvPr id="4129" name="Google Shape;4129;p61"/>
          <p:cNvSpPr/>
          <p:nvPr/>
        </p:nvSpPr>
        <p:spPr>
          <a:xfrm>
            <a:off x="657567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30" name="Google Shape;4130;p61"/>
          <p:cNvSpPr/>
          <p:nvPr/>
        </p:nvSpPr>
        <p:spPr>
          <a:xfrm>
            <a:off x="72685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31" name="Google Shape;4131;p61"/>
          <p:cNvSpPr/>
          <p:nvPr/>
        </p:nvSpPr>
        <p:spPr>
          <a:xfrm>
            <a:off x="7989225" y="1349238"/>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132" name="Google Shape;4132;p61"/>
          <p:cNvCxnSpPr>
            <a:stCxn id="4114" idx="0"/>
            <a:endCxn id="4129" idx="4"/>
          </p:cNvCxnSpPr>
          <p:nvPr/>
        </p:nvCxnSpPr>
        <p:spPr>
          <a:xfrm rot="10800000" flipH="1">
            <a:off x="672713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3" name="Google Shape;4133;p61"/>
          <p:cNvCxnSpPr>
            <a:stCxn id="4115" idx="0"/>
            <a:endCxn id="4130" idx="4"/>
          </p:cNvCxnSpPr>
          <p:nvPr/>
        </p:nvCxnSpPr>
        <p:spPr>
          <a:xfrm rot="10800000" flipH="1">
            <a:off x="74199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4" name="Google Shape;4134;p61"/>
          <p:cNvCxnSpPr>
            <a:stCxn id="4131" idx="0"/>
            <a:endCxn id="4084" idx="4"/>
          </p:cNvCxnSpPr>
          <p:nvPr/>
        </p:nvCxnSpPr>
        <p:spPr>
          <a:xfrm rot="10800000">
            <a:off x="4951275" y="822438"/>
            <a:ext cx="3193800" cy="526800"/>
          </a:xfrm>
          <a:prstGeom prst="straightConnector1">
            <a:avLst/>
          </a:prstGeom>
          <a:noFill/>
          <a:ln w="9525" cap="flat" cmpd="sng">
            <a:solidFill>
              <a:srgbClr val="000000"/>
            </a:solidFill>
            <a:prstDash val="solid"/>
            <a:round/>
            <a:headEnd type="none" w="med" len="med"/>
            <a:tailEnd type="none" w="med" len="med"/>
          </a:ln>
        </p:spPr>
      </p:cxnSp>
      <p:cxnSp>
        <p:nvCxnSpPr>
          <p:cNvPr id="4135" name="Google Shape;4135;p61"/>
          <p:cNvCxnSpPr>
            <a:stCxn id="4118" idx="0"/>
            <a:endCxn id="4131" idx="4"/>
          </p:cNvCxnSpPr>
          <p:nvPr/>
        </p:nvCxnSpPr>
        <p:spPr>
          <a:xfrm rot="10800000" flipH="1">
            <a:off x="8140688" y="1669438"/>
            <a:ext cx="4500" cy="413100"/>
          </a:xfrm>
          <a:prstGeom prst="straightConnector1">
            <a:avLst/>
          </a:prstGeom>
          <a:noFill/>
          <a:ln w="9525" cap="flat" cmpd="sng">
            <a:solidFill>
              <a:srgbClr val="CC0000"/>
            </a:solidFill>
            <a:prstDash val="solid"/>
            <a:round/>
            <a:headEnd type="none" w="med" len="med"/>
            <a:tailEnd type="triangle" w="med" len="med"/>
          </a:ln>
        </p:spPr>
      </p:cxnSp>
      <p:cxnSp>
        <p:nvCxnSpPr>
          <p:cNvPr id="4136" name="Google Shape;4136;p61"/>
          <p:cNvCxnSpPr>
            <a:stCxn id="4129" idx="0"/>
            <a:endCxn id="4084" idx="4"/>
          </p:cNvCxnSpPr>
          <p:nvPr/>
        </p:nvCxnSpPr>
        <p:spPr>
          <a:xfrm rot="10800000">
            <a:off x="4951325" y="822438"/>
            <a:ext cx="1780200" cy="526800"/>
          </a:xfrm>
          <a:prstGeom prst="straightConnector1">
            <a:avLst/>
          </a:prstGeom>
          <a:noFill/>
          <a:ln w="9525" cap="flat" cmpd="sng">
            <a:solidFill>
              <a:srgbClr val="000000"/>
            </a:solidFill>
            <a:prstDash val="solid"/>
            <a:round/>
            <a:headEnd type="none" w="med" len="med"/>
            <a:tailEnd type="none" w="med" len="med"/>
          </a:ln>
        </p:spPr>
      </p:cxnSp>
      <p:cxnSp>
        <p:nvCxnSpPr>
          <p:cNvPr id="4137" name="Google Shape;4137;p61"/>
          <p:cNvCxnSpPr>
            <a:stCxn id="4130" idx="0"/>
            <a:endCxn id="4084" idx="4"/>
          </p:cNvCxnSpPr>
          <p:nvPr/>
        </p:nvCxnSpPr>
        <p:spPr>
          <a:xfrm rot="10800000">
            <a:off x="4951175" y="822438"/>
            <a:ext cx="2473200" cy="526800"/>
          </a:xfrm>
          <a:prstGeom prst="straightConnector1">
            <a:avLst/>
          </a:prstGeom>
          <a:noFill/>
          <a:ln w="9525" cap="flat" cmpd="sng">
            <a:solidFill>
              <a:srgbClr val="000000"/>
            </a:solidFill>
            <a:prstDash val="solid"/>
            <a:round/>
            <a:headEnd type="none" w="med" len="med"/>
            <a:tailEnd type="none" w="med" len="med"/>
          </a:ln>
        </p:spPr>
      </p:cxnSp>
      <p:cxnSp>
        <p:nvCxnSpPr>
          <p:cNvPr id="4138" name="Google Shape;4138;p61"/>
          <p:cNvCxnSpPr>
            <a:stCxn id="4103" idx="0"/>
            <a:endCxn id="4129" idx="2"/>
          </p:cNvCxnSpPr>
          <p:nvPr/>
        </p:nvCxnSpPr>
        <p:spPr>
          <a:xfrm rot="5400000" flipH="1">
            <a:off x="603203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cxnSp>
        <p:nvCxnSpPr>
          <p:cNvPr id="4139" name="Google Shape;4139;p61"/>
          <p:cNvCxnSpPr>
            <a:stCxn id="4107" idx="0"/>
            <a:endCxn id="4130" idx="2"/>
          </p:cNvCxnSpPr>
          <p:nvPr/>
        </p:nvCxnSpPr>
        <p:spPr>
          <a:xfrm rot="5400000" flipH="1">
            <a:off x="6724888" y="2052913"/>
            <a:ext cx="1242300" cy="155100"/>
          </a:xfrm>
          <a:prstGeom prst="curvedConnector4">
            <a:avLst>
              <a:gd name="adj1" fmla="val 33131"/>
              <a:gd name="adj2" fmla="val 253506"/>
            </a:avLst>
          </a:prstGeom>
          <a:noFill/>
          <a:ln w="9525" cap="flat" cmpd="sng">
            <a:solidFill>
              <a:srgbClr val="3D85C6"/>
            </a:solidFill>
            <a:prstDash val="solid"/>
            <a:round/>
            <a:headEnd type="none" w="med" len="med"/>
            <a:tailEnd type="triangle" w="med" len="med"/>
          </a:ln>
        </p:spPr>
      </p:cxnSp>
      <p:cxnSp>
        <p:nvCxnSpPr>
          <p:cNvPr id="4140" name="Google Shape;4140;p61"/>
          <p:cNvCxnSpPr>
            <a:stCxn id="4110" idx="0"/>
            <a:endCxn id="4131" idx="2"/>
          </p:cNvCxnSpPr>
          <p:nvPr/>
        </p:nvCxnSpPr>
        <p:spPr>
          <a:xfrm rot="5400000" flipH="1">
            <a:off x="7445588" y="2052913"/>
            <a:ext cx="1242300" cy="155100"/>
          </a:xfrm>
          <a:prstGeom prst="curvedConnector4">
            <a:avLst>
              <a:gd name="adj1" fmla="val 32519"/>
              <a:gd name="adj2" fmla="val 253506"/>
            </a:avLst>
          </a:prstGeom>
          <a:noFill/>
          <a:ln w="9525" cap="flat" cmpd="sng">
            <a:solidFill>
              <a:srgbClr val="3D85C6"/>
            </a:solidFill>
            <a:prstDash val="solid"/>
            <a:round/>
            <a:headEnd type="none" w="med" len="med"/>
            <a:tailEnd type="triangle" w="med" len="med"/>
          </a:ln>
        </p:spPr>
      </p:cxnSp>
      <p:pic>
        <p:nvPicPr>
          <p:cNvPr id="4141" name="Google Shape;4141;p61"/>
          <p:cNvPicPr preferRelativeResize="0"/>
          <p:nvPr/>
        </p:nvPicPr>
        <p:blipFill>
          <a:blip r:embed="rId5">
            <a:alphaModFix/>
          </a:blip>
          <a:stretch>
            <a:fillRect/>
          </a:stretch>
        </p:blipFill>
        <p:spPr>
          <a:xfrm>
            <a:off x="6648200" y="1410813"/>
            <a:ext cx="166650" cy="196950"/>
          </a:xfrm>
          <a:prstGeom prst="rect">
            <a:avLst/>
          </a:prstGeom>
          <a:noFill/>
          <a:ln>
            <a:noFill/>
          </a:ln>
        </p:spPr>
      </p:pic>
      <p:pic>
        <p:nvPicPr>
          <p:cNvPr id="4142" name="Google Shape;4142;p61"/>
          <p:cNvPicPr preferRelativeResize="0"/>
          <p:nvPr/>
        </p:nvPicPr>
        <p:blipFill>
          <a:blip r:embed="rId5">
            <a:alphaModFix/>
          </a:blip>
          <a:stretch>
            <a:fillRect/>
          </a:stretch>
        </p:blipFill>
        <p:spPr>
          <a:xfrm>
            <a:off x="7354975" y="1410813"/>
            <a:ext cx="166650" cy="196950"/>
          </a:xfrm>
          <a:prstGeom prst="rect">
            <a:avLst/>
          </a:prstGeom>
          <a:noFill/>
          <a:ln>
            <a:noFill/>
          </a:ln>
        </p:spPr>
      </p:pic>
      <p:pic>
        <p:nvPicPr>
          <p:cNvPr id="4143" name="Google Shape;4143;p61"/>
          <p:cNvPicPr preferRelativeResize="0"/>
          <p:nvPr/>
        </p:nvPicPr>
        <p:blipFill>
          <a:blip r:embed="rId5">
            <a:alphaModFix/>
          </a:blip>
          <a:stretch>
            <a:fillRect/>
          </a:stretch>
        </p:blipFill>
        <p:spPr>
          <a:xfrm>
            <a:off x="8061750" y="1410813"/>
            <a:ext cx="166650" cy="196950"/>
          </a:xfrm>
          <a:prstGeom prst="rect">
            <a:avLst/>
          </a:prstGeom>
          <a:noFill/>
          <a:ln>
            <a:noFill/>
          </a:ln>
        </p:spPr>
      </p:pic>
      <p:sp>
        <p:nvSpPr>
          <p:cNvPr id="4144" name="Google Shape;4144;p61"/>
          <p:cNvSpPr txBox="1"/>
          <p:nvPr/>
        </p:nvSpPr>
        <p:spPr>
          <a:xfrm>
            <a:off x="779550" y="2263650"/>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4145" name="Google Shape;4145;p61"/>
          <p:cNvSpPr txBox="1"/>
          <p:nvPr/>
        </p:nvSpPr>
        <p:spPr>
          <a:xfrm>
            <a:off x="2474325" y="502300"/>
            <a:ext cx="10479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4146" name="Google Shape;4146;p61"/>
          <p:cNvSpPr txBox="1"/>
          <p:nvPr/>
        </p:nvSpPr>
        <p:spPr>
          <a:xfrm>
            <a:off x="896850" y="3578488"/>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4084" name="Google Shape;4084;p61"/>
          <p:cNvSpPr/>
          <p:nvPr/>
        </p:nvSpPr>
        <p:spPr>
          <a:xfrm>
            <a:off x="4795450" y="502288"/>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147" name="Google Shape;4147;p61"/>
          <p:cNvSpPr/>
          <p:nvPr/>
        </p:nvSpPr>
        <p:spPr>
          <a:xfrm>
            <a:off x="22910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1"/>
          <p:cNvSpPr txBox="1"/>
          <p:nvPr/>
        </p:nvSpPr>
        <p:spPr>
          <a:xfrm>
            <a:off x="22983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49" name="Google Shape;4149;p61"/>
          <p:cNvSpPr/>
          <p:nvPr/>
        </p:nvSpPr>
        <p:spPr>
          <a:xfrm>
            <a:off x="30318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1"/>
          <p:cNvSpPr txBox="1"/>
          <p:nvPr/>
        </p:nvSpPr>
        <p:spPr>
          <a:xfrm>
            <a:off x="30391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1" name="Google Shape;4151;p61"/>
          <p:cNvSpPr/>
          <p:nvPr/>
        </p:nvSpPr>
        <p:spPr>
          <a:xfrm>
            <a:off x="37455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txBox="1"/>
          <p:nvPr/>
        </p:nvSpPr>
        <p:spPr>
          <a:xfrm>
            <a:off x="37528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3" name="Google Shape;4153;p61"/>
          <p:cNvSpPr/>
          <p:nvPr/>
        </p:nvSpPr>
        <p:spPr>
          <a:xfrm>
            <a:off x="44190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txBox="1"/>
          <p:nvPr/>
        </p:nvSpPr>
        <p:spPr>
          <a:xfrm>
            <a:off x="44262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5" name="Google Shape;4155;p61"/>
          <p:cNvSpPr/>
          <p:nvPr/>
        </p:nvSpPr>
        <p:spPr>
          <a:xfrm>
            <a:off x="5159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txBox="1"/>
          <p:nvPr/>
        </p:nvSpPr>
        <p:spPr>
          <a:xfrm>
            <a:off x="5167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7" name="Google Shape;4157;p61"/>
          <p:cNvSpPr/>
          <p:nvPr/>
        </p:nvSpPr>
        <p:spPr>
          <a:xfrm>
            <a:off x="5850175"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1"/>
          <p:cNvSpPr txBox="1"/>
          <p:nvPr/>
        </p:nvSpPr>
        <p:spPr>
          <a:xfrm>
            <a:off x="5857450"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59" name="Google Shape;4159;p61"/>
          <p:cNvSpPr/>
          <p:nvPr/>
        </p:nvSpPr>
        <p:spPr>
          <a:xfrm>
            <a:off x="65638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1"/>
          <p:cNvSpPr txBox="1"/>
          <p:nvPr/>
        </p:nvSpPr>
        <p:spPr>
          <a:xfrm>
            <a:off x="65711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61" name="Google Shape;4161;p61"/>
          <p:cNvSpPr/>
          <p:nvPr/>
        </p:nvSpPr>
        <p:spPr>
          <a:xfrm>
            <a:off x="7237300"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1"/>
          <p:cNvSpPr txBox="1"/>
          <p:nvPr/>
        </p:nvSpPr>
        <p:spPr>
          <a:xfrm>
            <a:off x="7244575"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163" name="Google Shape;4163;p61"/>
          <p:cNvSpPr/>
          <p:nvPr/>
        </p:nvSpPr>
        <p:spPr>
          <a:xfrm>
            <a:off x="7978138" y="3502527"/>
            <a:ext cx="311700" cy="8964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1"/>
          <p:cNvSpPr txBox="1"/>
          <p:nvPr/>
        </p:nvSpPr>
        <p:spPr>
          <a:xfrm>
            <a:off x="7985413" y="3740800"/>
            <a:ext cx="3117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68"/>
        <p:cNvGrpSpPr/>
        <p:nvPr/>
      </p:nvGrpSpPr>
      <p:grpSpPr>
        <a:xfrm>
          <a:off x="0" y="0"/>
          <a:ext cx="0" cy="0"/>
          <a:chOff x="0" y="0"/>
          <a:chExt cx="0" cy="0"/>
        </a:xfrm>
      </p:grpSpPr>
      <p:cxnSp>
        <p:nvCxnSpPr>
          <p:cNvPr id="4169" name="Google Shape;4169;p62"/>
          <p:cNvCxnSpPr>
            <a:stCxn id="4170" idx="0"/>
            <a:endCxn id="4171" idx="4"/>
          </p:cNvCxnSpPr>
          <p:nvPr/>
        </p:nvCxnSpPr>
        <p:spPr>
          <a:xfrm rot="10800000" flipH="1">
            <a:off x="17488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70" name="Google Shape;4170;p62"/>
          <p:cNvSpPr/>
          <p:nvPr/>
        </p:nvSpPr>
        <p:spPr>
          <a:xfrm>
            <a:off x="15930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2"/>
          <p:cNvSpPr/>
          <p:nvPr/>
        </p:nvSpPr>
        <p:spPr>
          <a:xfrm>
            <a:off x="22851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2"/>
          <p:cNvSpPr txBox="1"/>
          <p:nvPr/>
        </p:nvSpPr>
        <p:spPr>
          <a:xfrm>
            <a:off x="1464725" y="4001768"/>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171" name="Google Shape;4171;p62"/>
          <p:cNvSpPr/>
          <p:nvPr/>
        </p:nvSpPr>
        <p:spPr>
          <a:xfrm>
            <a:off x="16002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4" name="Google Shape;4174;p62"/>
          <p:cNvCxnSpPr>
            <a:stCxn id="4172" idx="0"/>
          </p:cNvCxnSpPr>
          <p:nvPr/>
        </p:nvCxnSpPr>
        <p:spPr>
          <a:xfrm rot="10800000" flipH="1">
            <a:off x="2440950" y="3294702"/>
            <a:ext cx="14400" cy="486900"/>
          </a:xfrm>
          <a:prstGeom prst="straightConnector1">
            <a:avLst/>
          </a:prstGeom>
          <a:noFill/>
          <a:ln w="9525" cap="flat" cmpd="sng">
            <a:solidFill>
              <a:srgbClr val="3D85C6"/>
            </a:solidFill>
            <a:prstDash val="solid"/>
            <a:round/>
            <a:headEnd type="none" w="med" len="med"/>
            <a:tailEnd type="triangle" w="med" len="med"/>
          </a:ln>
        </p:spPr>
      </p:cxnSp>
      <p:sp>
        <p:nvSpPr>
          <p:cNvPr id="4175" name="Google Shape;4175;p62"/>
          <p:cNvSpPr/>
          <p:nvPr/>
        </p:nvSpPr>
        <p:spPr>
          <a:xfrm>
            <a:off x="22931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76" name="Google Shape;4176;p62"/>
          <p:cNvCxnSpPr>
            <a:stCxn id="4171" idx="6"/>
            <a:endCxn id="4175" idx="2"/>
          </p:cNvCxnSpPr>
          <p:nvPr/>
        </p:nvCxnSpPr>
        <p:spPr>
          <a:xfrm>
            <a:off x="19119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77" name="Google Shape;4177;p62"/>
          <p:cNvCxnSpPr>
            <a:stCxn id="4175" idx="6"/>
            <a:endCxn id="4178" idx="2"/>
          </p:cNvCxnSpPr>
          <p:nvPr/>
        </p:nvCxnSpPr>
        <p:spPr>
          <a:xfrm>
            <a:off x="2604838" y="3134563"/>
            <a:ext cx="417900" cy="0"/>
          </a:xfrm>
          <a:prstGeom prst="straightConnector1">
            <a:avLst/>
          </a:prstGeom>
          <a:noFill/>
          <a:ln w="9525" cap="flat" cmpd="sng">
            <a:solidFill>
              <a:srgbClr val="3D85C6"/>
            </a:solidFill>
            <a:prstDash val="solid"/>
            <a:round/>
            <a:headEnd type="none" w="med" len="med"/>
            <a:tailEnd type="triangle" w="med" len="med"/>
          </a:ln>
        </p:spPr>
      </p:cxnSp>
      <p:cxnSp>
        <p:nvCxnSpPr>
          <p:cNvPr id="4179" name="Google Shape;4179;p62"/>
          <p:cNvCxnSpPr>
            <a:stCxn id="4180" idx="0"/>
            <a:endCxn id="4178" idx="4"/>
          </p:cNvCxnSpPr>
          <p:nvPr/>
        </p:nvCxnSpPr>
        <p:spPr>
          <a:xfrm rot="10800000" flipH="1">
            <a:off x="31712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0" name="Google Shape;4180;p62"/>
          <p:cNvSpPr/>
          <p:nvPr/>
        </p:nvSpPr>
        <p:spPr>
          <a:xfrm>
            <a:off x="30153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2"/>
          <p:cNvSpPr/>
          <p:nvPr/>
        </p:nvSpPr>
        <p:spPr>
          <a:xfrm>
            <a:off x="370745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2"/>
          <p:cNvSpPr/>
          <p:nvPr/>
        </p:nvSpPr>
        <p:spPr>
          <a:xfrm>
            <a:off x="30226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82" name="Google Shape;4182;p62"/>
          <p:cNvCxnSpPr>
            <a:stCxn id="4181" idx="0"/>
            <a:endCxn id="4183" idx="4"/>
          </p:cNvCxnSpPr>
          <p:nvPr/>
        </p:nvCxnSpPr>
        <p:spPr>
          <a:xfrm rot="10800000" flipH="1">
            <a:off x="386330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83" name="Google Shape;4183;p62"/>
          <p:cNvSpPr/>
          <p:nvPr/>
        </p:nvSpPr>
        <p:spPr>
          <a:xfrm>
            <a:off x="37154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84" name="Google Shape;4184;p62"/>
          <p:cNvCxnSpPr>
            <a:stCxn id="4178" idx="6"/>
            <a:endCxn id="4183" idx="2"/>
          </p:cNvCxnSpPr>
          <p:nvPr/>
        </p:nvCxnSpPr>
        <p:spPr>
          <a:xfrm>
            <a:off x="333433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85" name="Google Shape;4185;p62"/>
          <p:cNvCxnSpPr>
            <a:stCxn id="4183" idx="6"/>
            <a:endCxn id="4186" idx="2"/>
          </p:cNvCxnSpPr>
          <p:nvPr/>
        </p:nvCxnSpPr>
        <p:spPr>
          <a:xfrm>
            <a:off x="40271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87" name="Google Shape;4187;p62"/>
          <p:cNvCxnSpPr>
            <a:stCxn id="4188" idx="0"/>
            <a:endCxn id="4186" idx="4"/>
          </p:cNvCxnSpPr>
          <p:nvPr/>
        </p:nvCxnSpPr>
        <p:spPr>
          <a:xfrm rot="10800000" flipH="1">
            <a:off x="45847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88" name="Google Shape;4188;p62"/>
          <p:cNvSpPr/>
          <p:nvPr/>
        </p:nvSpPr>
        <p:spPr>
          <a:xfrm>
            <a:off x="44289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2"/>
          <p:cNvSpPr/>
          <p:nvPr/>
        </p:nvSpPr>
        <p:spPr>
          <a:xfrm>
            <a:off x="5121000" y="3781602"/>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2"/>
          <p:cNvSpPr/>
          <p:nvPr/>
        </p:nvSpPr>
        <p:spPr>
          <a:xfrm>
            <a:off x="44361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0" name="Google Shape;4190;p62"/>
          <p:cNvCxnSpPr>
            <a:stCxn id="4189" idx="0"/>
            <a:endCxn id="4191" idx="4"/>
          </p:cNvCxnSpPr>
          <p:nvPr/>
        </p:nvCxnSpPr>
        <p:spPr>
          <a:xfrm rot="10800000" flipH="1">
            <a:off x="5276850" y="3294702"/>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191" name="Google Shape;4191;p62"/>
          <p:cNvSpPr/>
          <p:nvPr/>
        </p:nvSpPr>
        <p:spPr>
          <a:xfrm>
            <a:off x="51290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2" name="Google Shape;4192;p62"/>
          <p:cNvCxnSpPr>
            <a:stCxn id="4186" idx="6"/>
            <a:endCxn id="4191" idx="2"/>
          </p:cNvCxnSpPr>
          <p:nvPr/>
        </p:nvCxnSpPr>
        <p:spPr>
          <a:xfrm>
            <a:off x="47478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193" name="Google Shape;4193;p62"/>
          <p:cNvCxnSpPr>
            <a:stCxn id="4191" idx="6"/>
            <a:endCxn id="4194" idx="2"/>
          </p:cNvCxnSpPr>
          <p:nvPr/>
        </p:nvCxnSpPr>
        <p:spPr>
          <a:xfrm>
            <a:off x="54407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195" name="Google Shape;4195;p62"/>
          <p:cNvCxnSpPr>
            <a:stCxn id="4196" idx="0"/>
            <a:endCxn id="4194" idx="4"/>
          </p:cNvCxnSpPr>
          <p:nvPr/>
        </p:nvCxnSpPr>
        <p:spPr>
          <a:xfrm rot="10800000" flipH="1">
            <a:off x="59983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196" name="Google Shape;4196;p62"/>
          <p:cNvSpPr/>
          <p:nvPr/>
        </p:nvSpPr>
        <p:spPr>
          <a:xfrm>
            <a:off x="58424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2"/>
          <p:cNvSpPr/>
          <p:nvPr/>
        </p:nvSpPr>
        <p:spPr>
          <a:xfrm>
            <a:off x="58497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7" name="Google Shape;4197;p62"/>
          <p:cNvSpPr/>
          <p:nvPr/>
        </p:nvSpPr>
        <p:spPr>
          <a:xfrm>
            <a:off x="16072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98" name="Google Shape;4198;p62"/>
          <p:cNvSpPr/>
          <p:nvPr/>
        </p:nvSpPr>
        <p:spPr>
          <a:xfrm>
            <a:off x="23001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199" name="Google Shape;4199;p62"/>
          <p:cNvCxnSpPr>
            <a:stCxn id="4197" idx="6"/>
            <a:endCxn id="4198" idx="2"/>
          </p:cNvCxnSpPr>
          <p:nvPr/>
        </p:nvCxnSpPr>
        <p:spPr>
          <a:xfrm>
            <a:off x="19189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0" name="Google Shape;4200;p62"/>
          <p:cNvCxnSpPr>
            <a:stCxn id="4198" idx="6"/>
            <a:endCxn id="4201" idx="2"/>
          </p:cNvCxnSpPr>
          <p:nvPr/>
        </p:nvCxnSpPr>
        <p:spPr>
          <a:xfrm>
            <a:off x="2611838" y="2427413"/>
            <a:ext cx="417900" cy="0"/>
          </a:xfrm>
          <a:prstGeom prst="straightConnector1">
            <a:avLst/>
          </a:prstGeom>
          <a:noFill/>
          <a:ln w="9525" cap="flat" cmpd="sng">
            <a:solidFill>
              <a:srgbClr val="CC0000"/>
            </a:solidFill>
            <a:prstDash val="solid"/>
            <a:round/>
            <a:headEnd type="triangle" w="med" len="med"/>
            <a:tailEnd type="none" w="med" len="med"/>
          </a:ln>
        </p:spPr>
      </p:cxnSp>
      <p:sp>
        <p:nvSpPr>
          <p:cNvPr id="4201" name="Google Shape;4201;p62"/>
          <p:cNvSpPr/>
          <p:nvPr/>
        </p:nvSpPr>
        <p:spPr>
          <a:xfrm>
            <a:off x="30296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02" name="Google Shape;4202;p62"/>
          <p:cNvSpPr/>
          <p:nvPr/>
        </p:nvSpPr>
        <p:spPr>
          <a:xfrm>
            <a:off x="37224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03" name="Google Shape;4203;p62"/>
          <p:cNvCxnSpPr>
            <a:stCxn id="4201" idx="6"/>
            <a:endCxn id="4202" idx="2"/>
          </p:cNvCxnSpPr>
          <p:nvPr/>
        </p:nvCxnSpPr>
        <p:spPr>
          <a:xfrm>
            <a:off x="3341338" y="2427413"/>
            <a:ext cx="381300" cy="0"/>
          </a:xfrm>
          <a:prstGeom prst="straightConnector1">
            <a:avLst/>
          </a:prstGeom>
          <a:noFill/>
          <a:ln w="9525" cap="flat" cmpd="sng">
            <a:solidFill>
              <a:srgbClr val="CC0000"/>
            </a:solidFill>
            <a:prstDash val="solid"/>
            <a:round/>
            <a:headEnd type="triangle" w="sm" len="sm"/>
            <a:tailEnd type="none" w="sm" len="sm"/>
          </a:ln>
        </p:spPr>
      </p:cxnSp>
      <p:cxnSp>
        <p:nvCxnSpPr>
          <p:cNvPr id="4204" name="Google Shape;4204;p62"/>
          <p:cNvCxnSpPr>
            <a:stCxn id="4202" idx="6"/>
            <a:endCxn id="4205" idx="2"/>
          </p:cNvCxnSpPr>
          <p:nvPr/>
        </p:nvCxnSpPr>
        <p:spPr>
          <a:xfrm>
            <a:off x="40341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5" name="Google Shape;4205;p62"/>
          <p:cNvSpPr/>
          <p:nvPr/>
        </p:nvSpPr>
        <p:spPr>
          <a:xfrm>
            <a:off x="44431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06" name="Google Shape;4206;p62"/>
          <p:cNvSpPr/>
          <p:nvPr/>
        </p:nvSpPr>
        <p:spPr>
          <a:xfrm>
            <a:off x="51360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07" name="Google Shape;4207;p62"/>
          <p:cNvCxnSpPr>
            <a:stCxn id="4205" idx="6"/>
            <a:endCxn id="4206" idx="2"/>
          </p:cNvCxnSpPr>
          <p:nvPr/>
        </p:nvCxnSpPr>
        <p:spPr>
          <a:xfrm>
            <a:off x="47548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08" name="Google Shape;4208;p62"/>
          <p:cNvCxnSpPr>
            <a:stCxn id="4206" idx="6"/>
            <a:endCxn id="4209" idx="2"/>
          </p:cNvCxnSpPr>
          <p:nvPr/>
        </p:nvCxnSpPr>
        <p:spPr>
          <a:xfrm>
            <a:off x="54477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09" name="Google Shape;4209;p62"/>
          <p:cNvSpPr/>
          <p:nvPr/>
        </p:nvSpPr>
        <p:spPr>
          <a:xfrm>
            <a:off x="58567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10" name="Google Shape;4210;p62"/>
          <p:cNvCxnSpPr>
            <a:stCxn id="4170" idx="0"/>
            <a:endCxn id="4197" idx="6"/>
          </p:cNvCxnSpPr>
          <p:nvPr/>
        </p:nvCxnSpPr>
        <p:spPr>
          <a:xfrm rot="-5400000">
            <a:off x="11568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1" name="Google Shape;4211;p62"/>
          <p:cNvCxnSpPr>
            <a:stCxn id="4172" idx="0"/>
            <a:endCxn id="4198" idx="6"/>
          </p:cNvCxnSpPr>
          <p:nvPr/>
        </p:nvCxnSpPr>
        <p:spPr>
          <a:xfrm rot="-5400000">
            <a:off x="18493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2" name="Google Shape;4212;p62"/>
          <p:cNvCxnSpPr>
            <a:stCxn id="4180" idx="0"/>
            <a:endCxn id="4201" idx="6"/>
          </p:cNvCxnSpPr>
          <p:nvPr/>
        </p:nvCxnSpPr>
        <p:spPr>
          <a:xfrm rot="-5400000">
            <a:off x="25791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3" name="Google Shape;4213;p62"/>
          <p:cNvCxnSpPr>
            <a:stCxn id="4181" idx="0"/>
            <a:endCxn id="4202" idx="6"/>
          </p:cNvCxnSpPr>
          <p:nvPr/>
        </p:nvCxnSpPr>
        <p:spPr>
          <a:xfrm rot="-5400000">
            <a:off x="327170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cxnSp>
        <p:nvCxnSpPr>
          <p:cNvPr id="4214" name="Google Shape;4214;p62"/>
          <p:cNvCxnSpPr>
            <a:stCxn id="4188" idx="0"/>
            <a:endCxn id="4205" idx="6"/>
          </p:cNvCxnSpPr>
          <p:nvPr/>
        </p:nvCxnSpPr>
        <p:spPr>
          <a:xfrm rot="-5400000">
            <a:off x="39927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5" name="Google Shape;4215;p62"/>
          <p:cNvCxnSpPr>
            <a:stCxn id="4196" idx="0"/>
            <a:endCxn id="4209" idx="6"/>
          </p:cNvCxnSpPr>
          <p:nvPr/>
        </p:nvCxnSpPr>
        <p:spPr>
          <a:xfrm rot="-5400000">
            <a:off x="54062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16" name="Google Shape;4216;p62"/>
          <p:cNvCxnSpPr>
            <a:stCxn id="4189" idx="0"/>
            <a:endCxn id="4206" idx="6"/>
          </p:cNvCxnSpPr>
          <p:nvPr/>
        </p:nvCxnSpPr>
        <p:spPr>
          <a:xfrm rot="-5400000">
            <a:off x="4685250" y="3019002"/>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17" name="Google Shape;4217;p62"/>
          <p:cNvPicPr preferRelativeResize="0"/>
          <p:nvPr/>
        </p:nvPicPr>
        <p:blipFill>
          <a:blip r:embed="rId3">
            <a:alphaModFix/>
          </a:blip>
          <a:stretch>
            <a:fillRect/>
          </a:stretch>
        </p:blipFill>
        <p:spPr>
          <a:xfrm>
            <a:off x="1675578" y="3041488"/>
            <a:ext cx="141709" cy="196950"/>
          </a:xfrm>
          <a:prstGeom prst="rect">
            <a:avLst/>
          </a:prstGeom>
          <a:noFill/>
          <a:ln>
            <a:noFill/>
          </a:ln>
        </p:spPr>
      </p:pic>
      <p:pic>
        <p:nvPicPr>
          <p:cNvPr id="4218" name="Google Shape;4218;p62"/>
          <p:cNvPicPr preferRelativeResize="0"/>
          <p:nvPr/>
        </p:nvPicPr>
        <p:blipFill>
          <a:blip r:embed="rId3">
            <a:alphaModFix/>
          </a:blip>
          <a:stretch>
            <a:fillRect/>
          </a:stretch>
        </p:blipFill>
        <p:spPr>
          <a:xfrm>
            <a:off x="2378053" y="3036913"/>
            <a:ext cx="141709" cy="196950"/>
          </a:xfrm>
          <a:prstGeom prst="rect">
            <a:avLst/>
          </a:prstGeom>
          <a:noFill/>
          <a:ln>
            <a:noFill/>
          </a:ln>
        </p:spPr>
      </p:pic>
      <p:pic>
        <p:nvPicPr>
          <p:cNvPr id="4219" name="Google Shape;4219;p62"/>
          <p:cNvPicPr preferRelativeResize="0"/>
          <p:nvPr/>
        </p:nvPicPr>
        <p:blipFill>
          <a:blip r:embed="rId3">
            <a:alphaModFix/>
          </a:blip>
          <a:stretch>
            <a:fillRect/>
          </a:stretch>
        </p:blipFill>
        <p:spPr>
          <a:xfrm>
            <a:off x="3107678" y="3039763"/>
            <a:ext cx="141709" cy="196950"/>
          </a:xfrm>
          <a:prstGeom prst="rect">
            <a:avLst/>
          </a:prstGeom>
          <a:noFill/>
          <a:ln>
            <a:noFill/>
          </a:ln>
        </p:spPr>
      </p:pic>
      <p:pic>
        <p:nvPicPr>
          <p:cNvPr id="4220" name="Google Shape;4220;p62"/>
          <p:cNvPicPr preferRelativeResize="0"/>
          <p:nvPr/>
        </p:nvPicPr>
        <p:blipFill>
          <a:blip r:embed="rId3">
            <a:alphaModFix/>
          </a:blip>
          <a:stretch>
            <a:fillRect/>
          </a:stretch>
        </p:blipFill>
        <p:spPr>
          <a:xfrm>
            <a:off x="3800403" y="3039763"/>
            <a:ext cx="141709" cy="196950"/>
          </a:xfrm>
          <a:prstGeom prst="rect">
            <a:avLst/>
          </a:prstGeom>
          <a:noFill/>
          <a:ln>
            <a:noFill/>
          </a:ln>
        </p:spPr>
      </p:pic>
      <p:pic>
        <p:nvPicPr>
          <p:cNvPr id="4221" name="Google Shape;4221;p62"/>
          <p:cNvPicPr preferRelativeResize="0"/>
          <p:nvPr/>
        </p:nvPicPr>
        <p:blipFill>
          <a:blip r:embed="rId3">
            <a:alphaModFix/>
          </a:blip>
          <a:stretch>
            <a:fillRect/>
          </a:stretch>
        </p:blipFill>
        <p:spPr>
          <a:xfrm>
            <a:off x="4521128" y="3039838"/>
            <a:ext cx="141709" cy="196950"/>
          </a:xfrm>
          <a:prstGeom prst="rect">
            <a:avLst/>
          </a:prstGeom>
          <a:noFill/>
          <a:ln>
            <a:noFill/>
          </a:ln>
        </p:spPr>
      </p:pic>
      <p:pic>
        <p:nvPicPr>
          <p:cNvPr id="4222" name="Google Shape;4222;p62"/>
          <p:cNvPicPr preferRelativeResize="0"/>
          <p:nvPr/>
        </p:nvPicPr>
        <p:blipFill>
          <a:blip r:embed="rId3">
            <a:alphaModFix/>
          </a:blip>
          <a:stretch>
            <a:fillRect/>
          </a:stretch>
        </p:blipFill>
        <p:spPr>
          <a:xfrm>
            <a:off x="5213953" y="3039763"/>
            <a:ext cx="141709" cy="196950"/>
          </a:xfrm>
          <a:prstGeom prst="rect">
            <a:avLst/>
          </a:prstGeom>
          <a:noFill/>
          <a:ln>
            <a:noFill/>
          </a:ln>
        </p:spPr>
      </p:pic>
      <p:pic>
        <p:nvPicPr>
          <p:cNvPr id="4223" name="Google Shape;4223;p62"/>
          <p:cNvPicPr preferRelativeResize="0"/>
          <p:nvPr/>
        </p:nvPicPr>
        <p:blipFill>
          <a:blip r:embed="rId3">
            <a:alphaModFix/>
          </a:blip>
          <a:stretch>
            <a:fillRect/>
          </a:stretch>
        </p:blipFill>
        <p:spPr>
          <a:xfrm>
            <a:off x="5934703" y="3036088"/>
            <a:ext cx="141709" cy="196950"/>
          </a:xfrm>
          <a:prstGeom prst="rect">
            <a:avLst/>
          </a:prstGeom>
          <a:noFill/>
          <a:ln>
            <a:noFill/>
          </a:ln>
        </p:spPr>
      </p:pic>
      <p:pic>
        <p:nvPicPr>
          <p:cNvPr id="4224" name="Google Shape;4224;p62"/>
          <p:cNvPicPr preferRelativeResize="0"/>
          <p:nvPr/>
        </p:nvPicPr>
        <p:blipFill>
          <a:blip r:embed="rId4">
            <a:alphaModFix/>
          </a:blip>
          <a:stretch>
            <a:fillRect/>
          </a:stretch>
        </p:blipFill>
        <p:spPr>
          <a:xfrm>
            <a:off x="2372587" y="2328938"/>
            <a:ext cx="166650" cy="196950"/>
          </a:xfrm>
          <a:prstGeom prst="rect">
            <a:avLst/>
          </a:prstGeom>
          <a:noFill/>
          <a:ln>
            <a:noFill/>
          </a:ln>
        </p:spPr>
      </p:pic>
      <p:pic>
        <p:nvPicPr>
          <p:cNvPr id="4225" name="Google Shape;4225;p62"/>
          <p:cNvPicPr preferRelativeResize="0"/>
          <p:nvPr/>
        </p:nvPicPr>
        <p:blipFill>
          <a:blip r:embed="rId4">
            <a:alphaModFix/>
          </a:blip>
          <a:stretch>
            <a:fillRect/>
          </a:stretch>
        </p:blipFill>
        <p:spPr>
          <a:xfrm>
            <a:off x="1679737" y="2328938"/>
            <a:ext cx="166650" cy="196950"/>
          </a:xfrm>
          <a:prstGeom prst="rect">
            <a:avLst/>
          </a:prstGeom>
          <a:noFill/>
          <a:ln>
            <a:noFill/>
          </a:ln>
        </p:spPr>
      </p:pic>
      <p:pic>
        <p:nvPicPr>
          <p:cNvPr id="4226" name="Google Shape;4226;p62"/>
          <p:cNvPicPr preferRelativeResize="0"/>
          <p:nvPr/>
        </p:nvPicPr>
        <p:blipFill>
          <a:blip r:embed="rId4">
            <a:alphaModFix/>
          </a:blip>
          <a:stretch>
            <a:fillRect/>
          </a:stretch>
        </p:blipFill>
        <p:spPr>
          <a:xfrm>
            <a:off x="3102212" y="2328938"/>
            <a:ext cx="166650" cy="196950"/>
          </a:xfrm>
          <a:prstGeom prst="rect">
            <a:avLst/>
          </a:prstGeom>
          <a:noFill/>
          <a:ln>
            <a:noFill/>
          </a:ln>
        </p:spPr>
      </p:pic>
      <p:pic>
        <p:nvPicPr>
          <p:cNvPr id="4227" name="Google Shape;4227;p62"/>
          <p:cNvPicPr preferRelativeResize="0"/>
          <p:nvPr/>
        </p:nvPicPr>
        <p:blipFill>
          <a:blip r:embed="rId4">
            <a:alphaModFix/>
          </a:blip>
          <a:stretch>
            <a:fillRect/>
          </a:stretch>
        </p:blipFill>
        <p:spPr>
          <a:xfrm>
            <a:off x="3794937" y="2328938"/>
            <a:ext cx="166650" cy="196950"/>
          </a:xfrm>
          <a:prstGeom prst="rect">
            <a:avLst/>
          </a:prstGeom>
          <a:noFill/>
          <a:ln>
            <a:noFill/>
          </a:ln>
        </p:spPr>
      </p:pic>
      <p:pic>
        <p:nvPicPr>
          <p:cNvPr id="4228" name="Google Shape;4228;p62"/>
          <p:cNvPicPr preferRelativeResize="0"/>
          <p:nvPr/>
        </p:nvPicPr>
        <p:blipFill>
          <a:blip r:embed="rId4">
            <a:alphaModFix/>
          </a:blip>
          <a:stretch>
            <a:fillRect/>
          </a:stretch>
        </p:blipFill>
        <p:spPr>
          <a:xfrm>
            <a:off x="4515662" y="2328938"/>
            <a:ext cx="166650" cy="196950"/>
          </a:xfrm>
          <a:prstGeom prst="rect">
            <a:avLst/>
          </a:prstGeom>
          <a:noFill/>
          <a:ln>
            <a:noFill/>
          </a:ln>
        </p:spPr>
      </p:pic>
      <p:pic>
        <p:nvPicPr>
          <p:cNvPr id="4229" name="Google Shape;4229;p62"/>
          <p:cNvPicPr preferRelativeResize="0"/>
          <p:nvPr/>
        </p:nvPicPr>
        <p:blipFill>
          <a:blip r:embed="rId4">
            <a:alphaModFix/>
          </a:blip>
          <a:stretch>
            <a:fillRect/>
          </a:stretch>
        </p:blipFill>
        <p:spPr>
          <a:xfrm>
            <a:off x="5208487" y="2328938"/>
            <a:ext cx="166650" cy="196950"/>
          </a:xfrm>
          <a:prstGeom prst="rect">
            <a:avLst/>
          </a:prstGeom>
          <a:noFill/>
          <a:ln>
            <a:noFill/>
          </a:ln>
        </p:spPr>
      </p:pic>
      <p:pic>
        <p:nvPicPr>
          <p:cNvPr id="4230" name="Google Shape;4230;p62"/>
          <p:cNvPicPr preferRelativeResize="0"/>
          <p:nvPr/>
        </p:nvPicPr>
        <p:blipFill>
          <a:blip r:embed="rId4">
            <a:alphaModFix/>
          </a:blip>
          <a:stretch>
            <a:fillRect/>
          </a:stretch>
        </p:blipFill>
        <p:spPr>
          <a:xfrm>
            <a:off x="5929237" y="2328938"/>
            <a:ext cx="166650" cy="196950"/>
          </a:xfrm>
          <a:prstGeom prst="rect">
            <a:avLst/>
          </a:prstGeom>
          <a:noFill/>
          <a:ln>
            <a:noFill/>
          </a:ln>
        </p:spPr>
      </p:pic>
      <p:sp>
        <p:nvSpPr>
          <p:cNvPr id="4231" name="Google Shape;4231;p62"/>
          <p:cNvSpPr/>
          <p:nvPr/>
        </p:nvSpPr>
        <p:spPr>
          <a:xfrm>
            <a:off x="16109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2" name="Google Shape;4232;p62"/>
          <p:cNvSpPr/>
          <p:nvPr/>
        </p:nvSpPr>
        <p:spPr>
          <a:xfrm>
            <a:off x="23037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3" name="Google Shape;4233;p62"/>
          <p:cNvSpPr/>
          <p:nvPr/>
        </p:nvSpPr>
        <p:spPr>
          <a:xfrm>
            <a:off x="30332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4" name="Google Shape;4234;p62"/>
          <p:cNvSpPr/>
          <p:nvPr/>
        </p:nvSpPr>
        <p:spPr>
          <a:xfrm>
            <a:off x="37261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5" name="Google Shape;4235;p62"/>
          <p:cNvSpPr/>
          <p:nvPr/>
        </p:nvSpPr>
        <p:spPr>
          <a:xfrm>
            <a:off x="44468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6" name="Google Shape;4236;p62"/>
          <p:cNvSpPr/>
          <p:nvPr/>
        </p:nvSpPr>
        <p:spPr>
          <a:xfrm>
            <a:off x="51396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37" name="Google Shape;4237;p62"/>
          <p:cNvSpPr/>
          <p:nvPr/>
        </p:nvSpPr>
        <p:spPr>
          <a:xfrm>
            <a:off x="58603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238" name="Google Shape;4238;p62"/>
          <p:cNvCxnSpPr>
            <a:stCxn id="4171" idx="0"/>
            <a:endCxn id="4231" idx="2"/>
          </p:cNvCxnSpPr>
          <p:nvPr/>
        </p:nvCxnSpPr>
        <p:spPr>
          <a:xfrm rot="5400000" flipH="1">
            <a:off x="106103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39" name="Google Shape;4239;p62"/>
          <p:cNvCxnSpPr>
            <a:stCxn id="4175" idx="0"/>
            <a:endCxn id="4232" idx="2"/>
          </p:cNvCxnSpPr>
          <p:nvPr/>
        </p:nvCxnSpPr>
        <p:spPr>
          <a:xfrm rot="5400000" flipH="1">
            <a:off x="175388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0" name="Google Shape;4240;p62"/>
          <p:cNvCxnSpPr>
            <a:stCxn id="4178" idx="0"/>
            <a:endCxn id="4233" idx="2"/>
          </p:cNvCxnSpPr>
          <p:nvPr/>
        </p:nvCxnSpPr>
        <p:spPr>
          <a:xfrm rot="5400000" flipH="1">
            <a:off x="2483388" y="2279413"/>
            <a:ext cx="1245000" cy="145200"/>
          </a:xfrm>
          <a:prstGeom prst="curvedConnector4">
            <a:avLst>
              <a:gd name="adj1" fmla="val 36927"/>
              <a:gd name="adj2" fmla="val 264024"/>
            </a:avLst>
          </a:prstGeom>
          <a:noFill/>
          <a:ln w="9525" cap="flat" cmpd="sng">
            <a:solidFill>
              <a:srgbClr val="3D85C6"/>
            </a:solidFill>
            <a:prstDash val="solid"/>
            <a:round/>
            <a:headEnd type="none" w="med" len="med"/>
            <a:tailEnd type="triangle" w="med" len="med"/>
          </a:ln>
        </p:spPr>
      </p:cxnSp>
      <p:cxnSp>
        <p:nvCxnSpPr>
          <p:cNvPr id="4241" name="Google Shape;4241;p62"/>
          <p:cNvCxnSpPr>
            <a:stCxn id="4183" idx="0"/>
            <a:endCxn id="4234" idx="2"/>
          </p:cNvCxnSpPr>
          <p:nvPr/>
        </p:nvCxnSpPr>
        <p:spPr>
          <a:xfrm rot="5400000" flipH="1">
            <a:off x="3176238" y="2279413"/>
            <a:ext cx="1245000" cy="145200"/>
          </a:xfrm>
          <a:prstGeom prst="curvedConnector4">
            <a:avLst>
              <a:gd name="adj1" fmla="val 38148"/>
              <a:gd name="adj2" fmla="val 264024"/>
            </a:avLst>
          </a:prstGeom>
          <a:noFill/>
          <a:ln w="9525" cap="flat" cmpd="sng">
            <a:solidFill>
              <a:srgbClr val="3D85C6"/>
            </a:solidFill>
            <a:prstDash val="solid"/>
            <a:round/>
            <a:headEnd type="none" w="med" len="med"/>
            <a:tailEnd type="triangle" w="med" len="med"/>
          </a:ln>
        </p:spPr>
      </p:cxnSp>
      <p:cxnSp>
        <p:nvCxnSpPr>
          <p:cNvPr id="4242" name="Google Shape;4242;p62"/>
          <p:cNvCxnSpPr>
            <a:stCxn id="4197" idx="0"/>
            <a:endCxn id="4231" idx="4"/>
          </p:cNvCxnSpPr>
          <p:nvPr/>
        </p:nvCxnSpPr>
        <p:spPr>
          <a:xfrm rot="10800000" flipH="1">
            <a:off x="17631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3" name="Google Shape;4243;p62"/>
          <p:cNvCxnSpPr>
            <a:stCxn id="4198" idx="0"/>
            <a:endCxn id="4232" idx="4"/>
          </p:cNvCxnSpPr>
          <p:nvPr/>
        </p:nvCxnSpPr>
        <p:spPr>
          <a:xfrm rot="10800000" flipH="1">
            <a:off x="24559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4" name="Google Shape;4244;p62"/>
          <p:cNvCxnSpPr>
            <a:stCxn id="4201" idx="0"/>
            <a:endCxn id="4233" idx="4"/>
          </p:cNvCxnSpPr>
          <p:nvPr/>
        </p:nvCxnSpPr>
        <p:spPr>
          <a:xfrm rot="10800000" flipH="1">
            <a:off x="31854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5" name="Google Shape;4245;p62"/>
          <p:cNvCxnSpPr>
            <a:stCxn id="4202" idx="0"/>
            <a:endCxn id="4234" idx="4"/>
          </p:cNvCxnSpPr>
          <p:nvPr/>
        </p:nvCxnSpPr>
        <p:spPr>
          <a:xfrm rot="10800000" flipH="1">
            <a:off x="38783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6" name="Google Shape;4246;p62"/>
          <p:cNvCxnSpPr>
            <a:stCxn id="4205" idx="0"/>
            <a:endCxn id="4235" idx="4"/>
          </p:cNvCxnSpPr>
          <p:nvPr/>
        </p:nvCxnSpPr>
        <p:spPr>
          <a:xfrm rot="10800000" flipH="1">
            <a:off x="45990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7" name="Google Shape;4247;p62"/>
          <p:cNvCxnSpPr>
            <a:stCxn id="4206" idx="0"/>
            <a:endCxn id="4236" idx="4"/>
          </p:cNvCxnSpPr>
          <p:nvPr/>
        </p:nvCxnSpPr>
        <p:spPr>
          <a:xfrm rot="10800000" flipH="1">
            <a:off x="52918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8" name="Google Shape;4248;p62"/>
          <p:cNvCxnSpPr>
            <a:stCxn id="4209" idx="0"/>
            <a:endCxn id="4237" idx="4"/>
          </p:cNvCxnSpPr>
          <p:nvPr/>
        </p:nvCxnSpPr>
        <p:spPr>
          <a:xfrm rot="10800000" flipH="1">
            <a:off x="60125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49" name="Google Shape;4249;p62"/>
          <p:cNvCxnSpPr>
            <a:stCxn id="4231" idx="0"/>
            <a:endCxn id="4250" idx="4"/>
          </p:cNvCxnSpPr>
          <p:nvPr/>
        </p:nvCxnSpPr>
        <p:spPr>
          <a:xfrm rot="10800000" flipH="1">
            <a:off x="1766750" y="90586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251" name="Google Shape;4251;p62"/>
          <p:cNvCxnSpPr>
            <a:stCxn id="4232" idx="0"/>
            <a:endCxn id="4250" idx="4"/>
          </p:cNvCxnSpPr>
          <p:nvPr/>
        </p:nvCxnSpPr>
        <p:spPr>
          <a:xfrm rot="10800000" flipH="1">
            <a:off x="2459600" y="90586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252" name="Google Shape;4252;p62"/>
          <p:cNvCxnSpPr>
            <a:stCxn id="4233" idx="0"/>
            <a:endCxn id="4250" idx="4"/>
          </p:cNvCxnSpPr>
          <p:nvPr/>
        </p:nvCxnSpPr>
        <p:spPr>
          <a:xfrm rot="10800000" flipH="1">
            <a:off x="3189100" y="90586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253" name="Google Shape;4253;p62"/>
          <p:cNvCxnSpPr>
            <a:stCxn id="4234" idx="0"/>
            <a:endCxn id="4250" idx="4"/>
          </p:cNvCxnSpPr>
          <p:nvPr/>
        </p:nvCxnSpPr>
        <p:spPr>
          <a:xfrm rot="10800000" flipH="1">
            <a:off x="388195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4" name="Google Shape;4254;p62"/>
          <p:cNvCxnSpPr>
            <a:stCxn id="4235" idx="0"/>
            <a:endCxn id="4250" idx="4"/>
          </p:cNvCxnSpPr>
          <p:nvPr/>
        </p:nvCxnSpPr>
        <p:spPr>
          <a:xfrm rot="10800000" flipH="1">
            <a:off x="460265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5" name="Google Shape;4255;p62"/>
          <p:cNvCxnSpPr>
            <a:stCxn id="4236" idx="0"/>
            <a:endCxn id="4250" idx="4"/>
          </p:cNvCxnSpPr>
          <p:nvPr/>
        </p:nvCxnSpPr>
        <p:spPr>
          <a:xfrm rot="10800000">
            <a:off x="4949000" y="90586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256" name="Google Shape;4256;p62"/>
          <p:cNvCxnSpPr>
            <a:stCxn id="4237" idx="0"/>
            <a:endCxn id="4250" idx="4"/>
          </p:cNvCxnSpPr>
          <p:nvPr/>
        </p:nvCxnSpPr>
        <p:spPr>
          <a:xfrm rot="10800000">
            <a:off x="4949100" y="90586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257" name="Google Shape;4257;p62"/>
          <p:cNvCxnSpPr>
            <a:endCxn id="4235" idx="2"/>
          </p:cNvCxnSpPr>
          <p:nvPr/>
        </p:nvCxnSpPr>
        <p:spPr>
          <a:xfrm rot="5400000" flipH="1">
            <a:off x="3892400" y="2283913"/>
            <a:ext cx="1239600" cy="130800"/>
          </a:xfrm>
          <a:prstGeom prst="curvedConnector4">
            <a:avLst>
              <a:gd name="adj1" fmla="val 39104"/>
              <a:gd name="adj2" fmla="val 282053"/>
            </a:avLst>
          </a:prstGeom>
          <a:noFill/>
          <a:ln w="9525" cap="flat" cmpd="sng">
            <a:solidFill>
              <a:srgbClr val="3D85C6"/>
            </a:solidFill>
            <a:prstDash val="solid"/>
            <a:round/>
            <a:headEnd type="none" w="med" len="med"/>
            <a:tailEnd type="triangle" w="med" len="med"/>
          </a:ln>
        </p:spPr>
      </p:cxnSp>
      <p:cxnSp>
        <p:nvCxnSpPr>
          <p:cNvPr id="4258" name="Google Shape;4258;p62"/>
          <p:cNvCxnSpPr>
            <a:endCxn id="4236" idx="2"/>
          </p:cNvCxnSpPr>
          <p:nvPr/>
        </p:nvCxnSpPr>
        <p:spPr>
          <a:xfrm rot="5400000" flipH="1">
            <a:off x="4593200" y="2275963"/>
            <a:ext cx="1234800" cy="141900"/>
          </a:xfrm>
          <a:prstGeom prst="curvedConnector4">
            <a:avLst>
              <a:gd name="adj1" fmla="val 37637"/>
              <a:gd name="adj2" fmla="val 267812"/>
            </a:avLst>
          </a:prstGeom>
          <a:noFill/>
          <a:ln w="9525" cap="flat" cmpd="sng">
            <a:solidFill>
              <a:srgbClr val="3D85C6"/>
            </a:solidFill>
            <a:prstDash val="solid"/>
            <a:round/>
            <a:headEnd type="none" w="med" len="med"/>
            <a:tailEnd type="triangle" w="med" len="med"/>
          </a:ln>
        </p:spPr>
      </p:cxnSp>
      <p:cxnSp>
        <p:nvCxnSpPr>
          <p:cNvPr id="4259" name="Google Shape;4259;p62"/>
          <p:cNvCxnSpPr>
            <a:endCxn id="4237" idx="2"/>
          </p:cNvCxnSpPr>
          <p:nvPr/>
        </p:nvCxnSpPr>
        <p:spPr>
          <a:xfrm rot="5400000" flipH="1">
            <a:off x="5310300" y="2279563"/>
            <a:ext cx="1234800" cy="134700"/>
          </a:xfrm>
          <a:prstGeom prst="curvedConnector4">
            <a:avLst>
              <a:gd name="adj1" fmla="val 37637"/>
              <a:gd name="adj2" fmla="val 276782"/>
            </a:avLst>
          </a:prstGeom>
          <a:noFill/>
          <a:ln w="9525" cap="flat" cmpd="sng">
            <a:solidFill>
              <a:srgbClr val="3D85C6"/>
            </a:solidFill>
            <a:prstDash val="solid"/>
            <a:round/>
            <a:headEnd type="none" w="med" len="med"/>
            <a:tailEnd type="triangle" w="med" len="med"/>
          </a:ln>
        </p:spPr>
      </p:cxnSp>
      <p:sp>
        <p:nvSpPr>
          <p:cNvPr id="4250" name="Google Shape;4250;p62"/>
          <p:cNvSpPr/>
          <p:nvPr/>
        </p:nvSpPr>
        <p:spPr>
          <a:xfrm>
            <a:off x="4793150" y="58576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4260" name="Google Shape;4260;p62"/>
          <p:cNvPicPr preferRelativeResize="0"/>
          <p:nvPr/>
        </p:nvPicPr>
        <p:blipFill>
          <a:blip r:embed="rId5">
            <a:alphaModFix/>
          </a:blip>
          <a:stretch>
            <a:fillRect/>
          </a:stretch>
        </p:blipFill>
        <p:spPr>
          <a:xfrm>
            <a:off x="3101375" y="1631038"/>
            <a:ext cx="166650" cy="196950"/>
          </a:xfrm>
          <a:prstGeom prst="rect">
            <a:avLst/>
          </a:prstGeom>
          <a:noFill/>
          <a:ln>
            <a:noFill/>
          </a:ln>
        </p:spPr>
      </p:pic>
      <p:pic>
        <p:nvPicPr>
          <p:cNvPr id="4261" name="Google Shape;4261;p62"/>
          <p:cNvPicPr preferRelativeResize="0"/>
          <p:nvPr/>
        </p:nvPicPr>
        <p:blipFill>
          <a:blip r:embed="rId5">
            <a:alphaModFix/>
          </a:blip>
          <a:stretch>
            <a:fillRect/>
          </a:stretch>
        </p:blipFill>
        <p:spPr>
          <a:xfrm>
            <a:off x="3812550" y="1631038"/>
            <a:ext cx="166650" cy="196950"/>
          </a:xfrm>
          <a:prstGeom prst="rect">
            <a:avLst/>
          </a:prstGeom>
          <a:noFill/>
          <a:ln>
            <a:noFill/>
          </a:ln>
        </p:spPr>
      </p:pic>
      <p:pic>
        <p:nvPicPr>
          <p:cNvPr id="4262" name="Google Shape;4262;p62"/>
          <p:cNvPicPr preferRelativeResize="0"/>
          <p:nvPr/>
        </p:nvPicPr>
        <p:blipFill>
          <a:blip r:embed="rId5">
            <a:alphaModFix/>
          </a:blip>
          <a:stretch>
            <a:fillRect/>
          </a:stretch>
        </p:blipFill>
        <p:spPr>
          <a:xfrm>
            <a:off x="4519325" y="1631038"/>
            <a:ext cx="166650" cy="196950"/>
          </a:xfrm>
          <a:prstGeom prst="rect">
            <a:avLst/>
          </a:prstGeom>
          <a:noFill/>
          <a:ln>
            <a:noFill/>
          </a:ln>
        </p:spPr>
      </p:pic>
      <p:pic>
        <p:nvPicPr>
          <p:cNvPr id="4263" name="Google Shape;4263;p62"/>
          <p:cNvPicPr preferRelativeResize="0"/>
          <p:nvPr/>
        </p:nvPicPr>
        <p:blipFill>
          <a:blip r:embed="rId5">
            <a:alphaModFix/>
          </a:blip>
          <a:stretch>
            <a:fillRect/>
          </a:stretch>
        </p:blipFill>
        <p:spPr>
          <a:xfrm>
            <a:off x="5226100" y="1631038"/>
            <a:ext cx="166650" cy="196950"/>
          </a:xfrm>
          <a:prstGeom prst="rect">
            <a:avLst/>
          </a:prstGeom>
          <a:noFill/>
          <a:ln>
            <a:noFill/>
          </a:ln>
        </p:spPr>
      </p:pic>
      <p:pic>
        <p:nvPicPr>
          <p:cNvPr id="4264" name="Google Shape;4264;p62"/>
          <p:cNvPicPr preferRelativeResize="0"/>
          <p:nvPr/>
        </p:nvPicPr>
        <p:blipFill>
          <a:blip r:embed="rId5">
            <a:alphaModFix/>
          </a:blip>
          <a:stretch>
            <a:fillRect/>
          </a:stretch>
        </p:blipFill>
        <p:spPr>
          <a:xfrm>
            <a:off x="5932875" y="1631038"/>
            <a:ext cx="166650" cy="196950"/>
          </a:xfrm>
          <a:prstGeom prst="rect">
            <a:avLst/>
          </a:prstGeom>
          <a:noFill/>
          <a:ln>
            <a:noFill/>
          </a:ln>
        </p:spPr>
      </p:pic>
      <p:pic>
        <p:nvPicPr>
          <p:cNvPr id="4265" name="Google Shape;4265;p62"/>
          <p:cNvPicPr preferRelativeResize="0"/>
          <p:nvPr/>
        </p:nvPicPr>
        <p:blipFill>
          <a:blip r:embed="rId5">
            <a:alphaModFix/>
          </a:blip>
          <a:stretch>
            <a:fillRect/>
          </a:stretch>
        </p:blipFill>
        <p:spPr>
          <a:xfrm>
            <a:off x="2360537" y="1631038"/>
            <a:ext cx="166650" cy="196950"/>
          </a:xfrm>
          <a:prstGeom prst="rect">
            <a:avLst/>
          </a:prstGeom>
          <a:noFill/>
          <a:ln>
            <a:noFill/>
          </a:ln>
        </p:spPr>
      </p:pic>
      <p:pic>
        <p:nvPicPr>
          <p:cNvPr id="4266" name="Google Shape;4266;p62"/>
          <p:cNvPicPr preferRelativeResize="0"/>
          <p:nvPr/>
        </p:nvPicPr>
        <p:blipFill>
          <a:blip r:embed="rId5">
            <a:alphaModFix/>
          </a:blip>
          <a:stretch>
            <a:fillRect/>
          </a:stretch>
        </p:blipFill>
        <p:spPr>
          <a:xfrm>
            <a:off x="1687825" y="1631038"/>
            <a:ext cx="166650" cy="196950"/>
          </a:xfrm>
          <a:prstGeom prst="rect">
            <a:avLst/>
          </a:prstGeom>
          <a:noFill/>
          <a:ln>
            <a:noFill/>
          </a:ln>
        </p:spPr>
      </p:pic>
      <p:cxnSp>
        <p:nvCxnSpPr>
          <p:cNvPr id="4267" name="Google Shape;4267;p62"/>
          <p:cNvCxnSpPr>
            <a:endCxn id="4268" idx="2"/>
          </p:cNvCxnSpPr>
          <p:nvPr/>
        </p:nvCxnSpPr>
        <p:spPr>
          <a:xfrm>
            <a:off x="614948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69" name="Google Shape;4269;p62"/>
          <p:cNvCxnSpPr>
            <a:stCxn id="4270" idx="0"/>
            <a:endCxn id="4268" idx="4"/>
          </p:cNvCxnSpPr>
          <p:nvPr/>
        </p:nvCxnSpPr>
        <p:spPr>
          <a:xfrm rot="10800000" flipH="1">
            <a:off x="670697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0" name="Google Shape;4270;p62"/>
          <p:cNvSpPr/>
          <p:nvPr/>
        </p:nvSpPr>
        <p:spPr>
          <a:xfrm>
            <a:off x="655112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2"/>
          <p:cNvSpPr/>
          <p:nvPr/>
        </p:nvSpPr>
        <p:spPr>
          <a:xfrm>
            <a:off x="7243200"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655838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2" name="Google Shape;4272;p62"/>
          <p:cNvCxnSpPr>
            <a:stCxn id="4271" idx="0"/>
            <a:endCxn id="4273" idx="4"/>
          </p:cNvCxnSpPr>
          <p:nvPr/>
        </p:nvCxnSpPr>
        <p:spPr>
          <a:xfrm rot="10800000" flipH="1">
            <a:off x="7399050" y="3294701"/>
            <a:ext cx="8100" cy="486900"/>
          </a:xfrm>
          <a:prstGeom prst="straightConnector1">
            <a:avLst/>
          </a:prstGeom>
          <a:noFill/>
          <a:ln w="9525" cap="flat" cmpd="sng">
            <a:solidFill>
              <a:srgbClr val="3D85C6"/>
            </a:solidFill>
            <a:prstDash val="solid"/>
            <a:round/>
            <a:headEnd type="none" w="med" len="med"/>
            <a:tailEnd type="triangle" w="med" len="med"/>
          </a:ln>
        </p:spPr>
      </p:cxnSp>
      <p:sp>
        <p:nvSpPr>
          <p:cNvPr id="4273" name="Google Shape;4273;p62"/>
          <p:cNvSpPr/>
          <p:nvPr/>
        </p:nvSpPr>
        <p:spPr>
          <a:xfrm>
            <a:off x="72512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4" name="Google Shape;4274;p62"/>
          <p:cNvCxnSpPr>
            <a:stCxn id="4268" idx="6"/>
            <a:endCxn id="4273" idx="2"/>
          </p:cNvCxnSpPr>
          <p:nvPr/>
        </p:nvCxnSpPr>
        <p:spPr>
          <a:xfrm>
            <a:off x="6870088" y="3134563"/>
            <a:ext cx="381300" cy="0"/>
          </a:xfrm>
          <a:prstGeom prst="straightConnector1">
            <a:avLst/>
          </a:prstGeom>
          <a:noFill/>
          <a:ln w="9525" cap="flat" cmpd="sng">
            <a:solidFill>
              <a:srgbClr val="3D85C6"/>
            </a:solidFill>
            <a:prstDash val="solid"/>
            <a:round/>
            <a:headEnd type="none" w="med" len="med"/>
            <a:tailEnd type="triangle" w="med" len="med"/>
          </a:ln>
        </p:spPr>
      </p:cxnSp>
      <p:cxnSp>
        <p:nvCxnSpPr>
          <p:cNvPr id="4275" name="Google Shape;4275;p62"/>
          <p:cNvCxnSpPr>
            <a:stCxn id="4273" idx="6"/>
            <a:endCxn id="4276" idx="2"/>
          </p:cNvCxnSpPr>
          <p:nvPr/>
        </p:nvCxnSpPr>
        <p:spPr>
          <a:xfrm>
            <a:off x="7562938" y="3134563"/>
            <a:ext cx="408900" cy="0"/>
          </a:xfrm>
          <a:prstGeom prst="straightConnector1">
            <a:avLst/>
          </a:prstGeom>
          <a:noFill/>
          <a:ln w="9525" cap="flat" cmpd="sng">
            <a:solidFill>
              <a:srgbClr val="3D85C6"/>
            </a:solidFill>
            <a:prstDash val="solid"/>
            <a:round/>
            <a:headEnd type="none" w="med" len="med"/>
            <a:tailEnd type="triangle" w="med" len="med"/>
          </a:ln>
        </p:spPr>
      </p:cxnSp>
      <p:cxnSp>
        <p:nvCxnSpPr>
          <p:cNvPr id="4277" name="Google Shape;4277;p62"/>
          <p:cNvCxnSpPr>
            <a:stCxn id="4278" idx="0"/>
            <a:endCxn id="4276" idx="4"/>
          </p:cNvCxnSpPr>
          <p:nvPr/>
        </p:nvCxnSpPr>
        <p:spPr>
          <a:xfrm rot="10800000" flipH="1">
            <a:off x="8120525" y="3294701"/>
            <a:ext cx="7200" cy="486900"/>
          </a:xfrm>
          <a:prstGeom prst="straightConnector1">
            <a:avLst/>
          </a:prstGeom>
          <a:noFill/>
          <a:ln w="9525" cap="flat" cmpd="sng">
            <a:solidFill>
              <a:srgbClr val="3D85C6"/>
            </a:solidFill>
            <a:prstDash val="solid"/>
            <a:round/>
            <a:headEnd type="none" w="med" len="med"/>
            <a:tailEnd type="triangle" w="med" len="med"/>
          </a:ln>
        </p:spPr>
      </p:cxnSp>
      <p:sp>
        <p:nvSpPr>
          <p:cNvPr id="4278" name="Google Shape;4278;p62"/>
          <p:cNvSpPr/>
          <p:nvPr/>
        </p:nvSpPr>
        <p:spPr>
          <a:xfrm>
            <a:off x="7964675" y="3781601"/>
            <a:ext cx="311700" cy="875700"/>
          </a:xfrm>
          <a:prstGeom prst="rect">
            <a:avLst/>
          </a:prstGeom>
          <a:solidFill>
            <a:srgbClr val="53C6F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7971938" y="297451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79" name="Google Shape;4279;p62"/>
          <p:cNvCxnSpPr>
            <a:endCxn id="4280" idx="2"/>
          </p:cNvCxnSpPr>
          <p:nvPr/>
        </p:nvCxnSpPr>
        <p:spPr>
          <a:xfrm>
            <a:off x="615648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0" name="Google Shape;4280;p62"/>
          <p:cNvSpPr/>
          <p:nvPr/>
        </p:nvSpPr>
        <p:spPr>
          <a:xfrm>
            <a:off x="656538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81" name="Google Shape;4281;p62"/>
          <p:cNvSpPr/>
          <p:nvPr/>
        </p:nvSpPr>
        <p:spPr>
          <a:xfrm>
            <a:off x="72582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82" name="Google Shape;4282;p62"/>
          <p:cNvCxnSpPr>
            <a:stCxn id="4280" idx="6"/>
            <a:endCxn id="4281" idx="2"/>
          </p:cNvCxnSpPr>
          <p:nvPr/>
        </p:nvCxnSpPr>
        <p:spPr>
          <a:xfrm>
            <a:off x="6877088" y="2427413"/>
            <a:ext cx="381300" cy="0"/>
          </a:xfrm>
          <a:prstGeom prst="straightConnector1">
            <a:avLst/>
          </a:prstGeom>
          <a:noFill/>
          <a:ln w="9525" cap="flat" cmpd="sng">
            <a:solidFill>
              <a:srgbClr val="CC0000"/>
            </a:solidFill>
            <a:prstDash val="solid"/>
            <a:round/>
            <a:headEnd type="triangle" w="med" len="med"/>
            <a:tailEnd type="none" w="med" len="med"/>
          </a:ln>
        </p:spPr>
      </p:cxnSp>
      <p:cxnSp>
        <p:nvCxnSpPr>
          <p:cNvPr id="4283" name="Google Shape;4283;p62"/>
          <p:cNvCxnSpPr>
            <a:stCxn id="4281" idx="6"/>
            <a:endCxn id="4284" idx="2"/>
          </p:cNvCxnSpPr>
          <p:nvPr/>
        </p:nvCxnSpPr>
        <p:spPr>
          <a:xfrm>
            <a:off x="7569938" y="2427413"/>
            <a:ext cx="408900" cy="0"/>
          </a:xfrm>
          <a:prstGeom prst="straightConnector1">
            <a:avLst/>
          </a:prstGeom>
          <a:noFill/>
          <a:ln w="9525" cap="flat" cmpd="sng">
            <a:solidFill>
              <a:srgbClr val="CC0000"/>
            </a:solidFill>
            <a:prstDash val="solid"/>
            <a:round/>
            <a:headEnd type="triangle" w="med" len="med"/>
            <a:tailEnd type="none" w="med" len="med"/>
          </a:ln>
        </p:spPr>
      </p:cxnSp>
      <p:sp>
        <p:nvSpPr>
          <p:cNvPr id="4284" name="Google Shape;4284;p62"/>
          <p:cNvSpPr/>
          <p:nvPr/>
        </p:nvSpPr>
        <p:spPr>
          <a:xfrm>
            <a:off x="7978938" y="2267363"/>
            <a:ext cx="311700" cy="320100"/>
          </a:xfrm>
          <a:prstGeom prst="ellipse">
            <a:avLst/>
          </a:prstGeom>
          <a:solidFill>
            <a:srgbClr val="FBFB8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285" name="Google Shape;4285;p62"/>
          <p:cNvCxnSpPr>
            <a:stCxn id="4270" idx="0"/>
            <a:endCxn id="4280" idx="6"/>
          </p:cNvCxnSpPr>
          <p:nvPr/>
        </p:nvCxnSpPr>
        <p:spPr>
          <a:xfrm rot="-5400000">
            <a:off x="611492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6" name="Google Shape;4286;p62"/>
          <p:cNvCxnSpPr>
            <a:stCxn id="4278" idx="0"/>
            <a:endCxn id="4284" idx="6"/>
          </p:cNvCxnSpPr>
          <p:nvPr/>
        </p:nvCxnSpPr>
        <p:spPr>
          <a:xfrm rot="-5400000">
            <a:off x="7528475" y="3019451"/>
            <a:ext cx="1354200" cy="170100"/>
          </a:xfrm>
          <a:prstGeom prst="curvedConnector4">
            <a:avLst>
              <a:gd name="adj1" fmla="val 44090"/>
              <a:gd name="adj2" fmla="val 239999"/>
            </a:avLst>
          </a:prstGeom>
          <a:noFill/>
          <a:ln w="9525" cap="flat" cmpd="sng">
            <a:solidFill>
              <a:srgbClr val="CC0000"/>
            </a:solidFill>
            <a:prstDash val="solid"/>
            <a:round/>
            <a:headEnd type="none" w="med" len="med"/>
            <a:tailEnd type="triangle" w="med" len="med"/>
          </a:ln>
        </p:spPr>
      </p:cxnSp>
      <p:cxnSp>
        <p:nvCxnSpPr>
          <p:cNvPr id="4287" name="Google Shape;4287;p62"/>
          <p:cNvCxnSpPr>
            <a:stCxn id="4271" idx="0"/>
            <a:endCxn id="4281" idx="6"/>
          </p:cNvCxnSpPr>
          <p:nvPr/>
        </p:nvCxnSpPr>
        <p:spPr>
          <a:xfrm rot="-5400000">
            <a:off x="6807450" y="3019001"/>
            <a:ext cx="1354200" cy="171000"/>
          </a:xfrm>
          <a:prstGeom prst="curvedConnector4">
            <a:avLst>
              <a:gd name="adj1" fmla="val 44090"/>
              <a:gd name="adj2" fmla="val 239189"/>
            </a:avLst>
          </a:prstGeom>
          <a:noFill/>
          <a:ln w="9525" cap="flat" cmpd="sng">
            <a:solidFill>
              <a:srgbClr val="CC0000"/>
            </a:solidFill>
            <a:prstDash val="solid"/>
            <a:round/>
            <a:headEnd type="none" w="med" len="med"/>
            <a:tailEnd type="triangle" w="med" len="med"/>
          </a:ln>
        </p:spPr>
      </p:cxnSp>
      <p:pic>
        <p:nvPicPr>
          <p:cNvPr id="4288" name="Google Shape;4288;p62"/>
          <p:cNvPicPr preferRelativeResize="0"/>
          <p:nvPr/>
        </p:nvPicPr>
        <p:blipFill>
          <a:blip r:embed="rId3">
            <a:alphaModFix/>
          </a:blip>
          <a:stretch>
            <a:fillRect/>
          </a:stretch>
        </p:blipFill>
        <p:spPr>
          <a:xfrm>
            <a:off x="6643328" y="3039838"/>
            <a:ext cx="141709" cy="196950"/>
          </a:xfrm>
          <a:prstGeom prst="rect">
            <a:avLst/>
          </a:prstGeom>
          <a:noFill/>
          <a:ln>
            <a:noFill/>
          </a:ln>
        </p:spPr>
      </p:pic>
      <p:pic>
        <p:nvPicPr>
          <p:cNvPr id="4289" name="Google Shape;4289;p62"/>
          <p:cNvPicPr preferRelativeResize="0"/>
          <p:nvPr/>
        </p:nvPicPr>
        <p:blipFill>
          <a:blip r:embed="rId3">
            <a:alphaModFix/>
          </a:blip>
          <a:stretch>
            <a:fillRect/>
          </a:stretch>
        </p:blipFill>
        <p:spPr>
          <a:xfrm>
            <a:off x="7336153" y="3039763"/>
            <a:ext cx="141709" cy="196950"/>
          </a:xfrm>
          <a:prstGeom prst="rect">
            <a:avLst/>
          </a:prstGeom>
          <a:noFill/>
          <a:ln>
            <a:noFill/>
          </a:ln>
        </p:spPr>
      </p:pic>
      <p:pic>
        <p:nvPicPr>
          <p:cNvPr id="4290" name="Google Shape;4290;p62"/>
          <p:cNvPicPr preferRelativeResize="0"/>
          <p:nvPr/>
        </p:nvPicPr>
        <p:blipFill>
          <a:blip r:embed="rId3">
            <a:alphaModFix/>
          </a:blip>
          <a:stretch>
            <a:fillRect/>
          </a:stretch>
        </p:blipFill>
        <p:spPr>
          <a:xfrm>
            <a:off x="8056903" y="3036088"/>
            <a:ext cx="141709" cy="196950"/>
          </a:xfrm>
          <a:prstGeom prst="rect">
            <a:avLst/>
          </a:prstGeom>
          <a:noFill/>
          <a:ln>
            <a:noFill/>
          </a:ln>
        </p:spPr>
      </p:pic>
      <p:pic>
        <p:nvPicPr>
          <p:cNvPr id="4291" name="Google Shape;4291;p62"/>
          <p:cNvPicPr preferRelativeResize="0"/>
          <p:nvPr/>
        </p:nvPicPr>
        <p:blipFill>
          <a:blip r:embed="rId4">
            <a:alphaModFix/>
          </a:blip>
          <a:stretch>
            <a:fillRect/>
          </a:stretch>
        </p:blipFill>
        <p:spPr>
          <a:xfrm>
            <a:off x="6637862" y="2328938"/>
            <a:ext cx="166650" cy="196950"/>
          </a:xfrm>
          <a:prstGeom prst="rect">
            <a:avLst/>
          </a:prstGeom>
          <a:noFill/>
          <a:ln>
            <a:noFill/>
          </a:ln>
        </p:spPr>
      </p:pic>
      <p:pic>
        <p:nvPicPr>
          <p:cNvPr id="4292" name="Google Shape;4292;p62"/>
          <p:cNvPicPr preferRelativeResize="0"/>
          <p:nvPr/>
        </p:nvPicPr>
        <p:blipFill>
          <a:blip r:embed="rId4">
            <a:alphaModFix/>
          </a:blip>
          <a:stretch>
            <a:fillRect/>
          </a:stretch>
        </p:blipFill>
        <p:spPr>
          <a:xfrm>
            <a:off x="7330687" y="2328938"/>
            <a:ext cx="166650" cy="196950"/>
          </a:xfrm>
          <a:prstGeom prst="rect">
            <a:avLst/>
          </a:prstGeom>
          <a:noFill/>
          <a:ln w="9525" cap="flat" cmpd="sng">
            <a:solidFill>
              <a:schemeClr val="lt1"/>
            </a:solidFill>
            <a:prstDash val="solid"/>
            <a:round/>
            <a:headEnd type="none" w="sm" len="sm"/>
            <a:tailEnd type="none" w="sm" len="sm"/>
          </a:ln>
        </p:spPr>
      </p:pic>
      <p:pic>
        <p:nvPicPr>
          <p:cNvPr id="4293" name="Google Shape;4293;p62"/>
          <p:cNvPicPr preferRelativeResize="0"/>
          <p:nvPr/>
        </p:nvPicPr>
        <p:blipFill>
          <a:blip r:embed="rId4">
            <a:alphaModFix/>
          </a:blip>
          <a:stretch>
            <a:fillRect/>
          </a:stretch>
        </p:blipFill>
        <p:spPr>
          <a:xfrm>
            <a:off x="8051437" y="2328938"/>
            <a:ext cx="166650" cy="196950"/>
          </a:xfrm>
          <a:prstGeom prst="rect">
            <a:avLst/>
          </a:prstGeom>
          <a:noFill/>
          <a:ln>
            <a:noFill/>
          </a:ln>
        </p:spPr>
      </p:pic>
      <p:sp>
        <p:nvSpPr>
          <p:cNvPr id="4294" name="Google Shape;4294;p62"/>
          <p:cNvSpPr/>
          <p:nvPr/>
        </p:nvSpPr>
        <p:spPr>
          <a:xfrm>
            <a:off x="656900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95" name="Google Shape;4295;p62"/>
          <p:cNvSpPr/>
          <p:nvPr/>
        </p:nvSpPr>
        <p:spPr>
          <a:xfrm>
            <a:off x="72618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4296" name="Google Shape;4296;p62"/>
          <p:cNvSpPr/>
          <p:nvPr/>
        </p:nvSpPr>
        <p:spPr>
          <a:xfrm>
            <a:off x="7982550" y="1569463"/>
            <a:ext cx="311700" cy="320100"/>
          </a:xfrm>
          <a:prstGeom prst="ellipse">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297" name="Google Shape;4297;p62"/>
          <p:cNvCxnSpPr>
            <a:stCxn id="4280" idx="0"/>
            <a:endCxn id="4294" idx="4"/>
          </p:cNvCxnSpPr>
          <p:nvPr/>
        </p:nvCxnSpPr>
        <p:spPr>
          <a:xfrm rot="10800000" flipH="1">
            <a:off x="672123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8" name="Google Shape;4298;p62"/>
          <p:cNvCxnSpPr>
            <a:stCxn id="4281" idx="0"/>
            <a:endCxn id="4295" idx="4"/>
          </p:cNvCxnSpPr>
          <p:nvPr/>
        </p:nvCxnSpPr>
        <p:spPr>
          <a:xfrm rot="10800000" flipH="1">
            <a:off x="74140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299" name="Google Shape;4299;p62"/>
          <p:cNvCxnSpPr>
            <a:stCxn id="4284" idx="0"/>
            <a:endCxn id="4296" idx="4"/>
          </p:cNvCxnSpPr>
          <p:nvPr/>
        </p:nvCxnSpPr>
        <p:spPr>
          <a:xfrm rot="10800000" flipH="1">
            <a:off x="8134788" y="1889663"/>
            <a:ext cx="3600" cy="377700"/>
          </a:xfrm>
          <a:prstGeom prst="straightConnector1">
            <a:avLst/>
          </a:prstGeom>
          <a:noFill/>
          <a:ln w="9525" cap="flat" cmpd="sng">
            <a:solidFill>
              <a:srgbClr val="CC0000"/>
            </a:solidFill>
            <a:prstDash val="solid"/>
            <a:round/>
            <a:headEnd type="none" w="med" len="med"/>
            <a:tailEnd type="triangle" w="med" len="med"/>
          </a:ln>
        </p:spPr>
      </p:cxnSp>
      <p:cxnSp>
        <p:nvCxnSpPr>
          <p:cNvPr id="4300" name="Google Shape;4300;p62"/>
          <p:cNvCxnSpPr>
            <a:stCxn id="4294" idx="0"/>
            <a:endCxn id="4250" idx="4"/>
          </p:cNvCxnSpPr>
          <p:nvPr/>
        </p:nvCxnSpPr>
        <p:spPr>
          <a:xfrm rot="10800000">
            <a:off x="4949150" y="90586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01" name="Google Shape;4301;p62"/>
          <p:cNvCxnSpPr>
            <a:stCxn id="4295" idx="0"/>
            <a:endCxn id="4250" idx="4"/>
          </p:cNvCxnSpPr>
          <p:nvPr/>
        </p:nvCxnSpPr>
        <p:spPr>
          <a:xfrm rot="10800000">
            <a:off x="4949000" y="905863"/>
            <a:ext cx="2468700" cy="663600"/>
          </a:xfrm>
          <a:prstGeom prst="straightConnector1">
            <a:avLst/>
          </a:prstGeom>
          <a:noFill/>
          <a:ln w="9525" cap="flat" cmpd="sng">
            <a:solidFill>
              <a:srgbClr val="000000"/>
            </a:solidFill>
            <a:prstDash val="solid"/>
            <a:round/>
            <a:headEnd type="none" w="med" len="med"/>
            <a:tailEnd type="none" w="med" len="med"/>
          </a:ln>
        </p:spPr>
      </p:cxnSp>
      <p:cxnSp>
        <p:nvCxnSpPr>
          <p:cNvPr id="4302" name="Google Shape;4302;p62"/>
          <p:cNvCxnSpPr>
            <a:stCxn id="4296" idx="0"/>
            <a:endCxn id="4250" idx="4"/>
          </p:cNvCxnSpPr>
          <p:nvPr/>
        </p:nvCxnSpPr>
        <p:spPr>
          <a:xfrm rot="10800000">
            <a:off x="4949100" y="905863"/>
            <a:ext cx="3189300" cy="663600"/>
          </a:xfrm>
          <a:prstGeom prst="straightConnector1">
            <a:avLst/>
          </a:prstGeom>
          <a:noFill/>
          <a:ln w="9525" cap="flat" cmpd="sng">
            <a:solidFill>
              <a:srgbClr val="000000"/>
            </a:solidFill>
            <a:prstDash val="solid"/>
            <a:round/>
            <a:headEnd type="none" w="med" len="med"/>
            <a:tailEnd type="none" w="med" len="med"/>
          </a:ln>
        </p:spPr>
      </p:cxnSp>
      <p:cxnSp>
        <p:nvCxnSpPr>
          <p:cNvPr id="4303" name="Google Shape;4303;p62"/>
          <p:cNvCxnSpPr>
            <a:endCxn id="4294" idx="2"/>
          </p:cNvCxnSpPr>
          <p:nvPr/>
        </p:nvCxnSpPr>
        <p:spPr>
          <a:xfrm rot="5400000" flipH="1">
            <a:off x="6014600" y="2283913"/>
            <a:ext cx="1239600" cy="130800"/>
          </a:xfrm>
          <a:prstGeom prst="curvedConnector4">
            <a:avLst>
              <a:gd name="adj1" fmla="val 37265"/>
              <a:gd name="adj2" fmla="val 282053"/>
            </a:avLst>
          </a:prstGeom>
          <a:noFill/>
          <a:ln w="9525" cap="flat" cmpd="sng">
            <a:solidFill>
              <a:srgbClr val="3D85C6"/>
            </a:solidFill>
            <a:prstDash val="solid"/>
            <a:round/>
            <a:headEnd type="none" w="med" len="med"/>
            <a:tailEnd type="triangle" w="med" len="med"/>
          </a:ln>
        </p:spPr>
      </p:cxnSp>
      <p:cxnSp>
        <p:nvCxnSpPr>
          <p:cNvPr id="4304" name="Google Shape;4304;p62"/>
          <p:cNvCxnSpPr>
            <a:endCxn id="4295" idx="2"/>
          </p:cNvCxnSpPr>
          <p:nvPr/>
        </p:nvCxnSpPr>
        <p:spPr>
          <a:xfrm rot="5400000" flipH="1">
            <a:off x="6715400" y="2275963"/>
            <a:ext cx="1234800" cy="141900"/>
          </a:xfrm>
          <a:prstGeom prst="curvedConnector4">
            <a:avLst>
              <a:gd name="adj1" fmla="val 36406"/>
              <a:gd name="adj2" fmla="val 267812"/>
            </a:avLst>
          </a:prstGeom>
          <a:noFill/>
          <a:ln w="9525" cap="flat" cmpd="sng">
            <a:solidFill>
              <a:srgbClr val="3D85C6"/>
            </a:solidFill>
            <a:prstDash val="solid"/>
            <a:round/>
            <a:headEnd type="none" w="med" len="med"/>
            <a:tailEnd type="triangle" w="med" len="med"/>
          </a:ln>
        </p:spPr>
      </p:cxnSp>
      <p:cxnSp>
        <p:nvCxnSpPr>
          <p:cNvPr id="4305" name="Google Shape;4305;p62"/>
          <p:cNvCxnSpPr>
            <a:endCxn id="4296" idx="2"/>
          </p:cNvCxnSpPr>
          <p:nvPr/>
        </p:nvCxnSpPr>
        <p:spPr>
          <a:xfrm rot="5400000" flipH="1">
            <a:off x="7432500" y="2279563"/>
            <a:ext cx="1234800" cy="134700"/>
          </a:xfrm>
          <a:prstGeom prst="curvedConnector4">
            <a:avLst>
              <a:gd name="adj1" fmla="val 35175"/>
              <a:gd name="adj2" fmla="val 276782"/>
            </a:avLst>
          </a:prstGeom>
          <a:noFill/>
          <a:ln w="9525" cap="flat" cmpd="sng">
            <a:solidFill>
              <a:srgbClr val="3D85C6"/>
            </a:solidFill>
            <a:prstDash val="solid"/>
            <a:round/>
            <a:headEnd type="none" w="med" len="med"/>
            <a:tailEnd type="triangle" w="med" len="med"/>
          </a:ln>
        </p:spPr>
      </p:cxnSp>
      <p:pic>
        <p:nvPicPr>
          <p:cNvPr id="4306" name="Google Shape;4306;p62"/>
          <p:cNvPicPr preferRelativeResize="0"/>
          <p:nvPr/>
        </p:nvPicPr>
        <p:blipFill>
          <a:blip r:embed="rId5">
            <a:alphaModFix/>
          </a:blip>
          <a:stretch>
            <a:fillRect/>
          </a:stretch>
        </p:blipFill>
        <p:spPr>
          <a:xfrm>
            <a:off x="6641525" y="1631038"/>
            <a:ext cx="166650" cy="196950"/>
          </a:xfrm>
          <a:prstGeom prst="rect">
            <a:avLst/>
          </a:prstGeom>
          <a:noFill/>
          <a:ln>
            <a:noFill/>
          </a:ln>
        </p:spPr>
      </p:pic>
      <p:pic>
        <p:nvPicPr>
          <p:cNvPr id="4307" name="Google Shape;4307;p62"/>
          <p:cNvPicPr preferRelativeResize="0"/>
          <p:nvPr/>
        </p:nvPicPr>
        <p:blipFill>
          <a:blip r:embed="rId5">
            <a:alphaModFix/>
          </a:blip>
          <a:stretch>
            <a:fillRect/>
          </a:stretch>
        </p:blipFill>
        <p:spPr>
          <a:xfrm>
            <a:off x="7348300" y="1631038"/>
            <a:ext cx="166650" cy="196950"/>
          </a:xfrm>
          <a:prstGeom prst="rect">
            <a:avLst/>
          </a:prstGeom>
          <a:noFill/>
          <a:ln>
            <a:noFill/>
          </a:ln>
        </p:spPr>
      </p:pic>
      <p:pic>
        <p:nvPicPr>
          <p:cNvPr id="4308" name="Google Shape;4308;p62"/>
          <p:cNvPicPr preferRelativeResize="0"/>
          <p:nvPr/>
        </p:nvPicPr>
        <p:blipFill>
          <a:blip r:embed="rId5">
            <a:alphaModFix/>
          </a:blip>
          <a:stretch>
            <a:fillRect/>
          </a:stretch>
        </p:blipFill>
        <p:spPr>
          <a:xfrm>
            <a:off x="8055075" y="1631038"/>
            <a:ext cx="166650" cy="196950"/>
          </a:xfrm>
          <a:prstGeom prst="rect">
            <a:avLst/>
          </a:prstGeom>
          <a:noFill/>
          <a:ln>
            <a:noFill/>
          </a:ln>
        </p:spPr>
      </p:pic>
      <p:sp>
        <p:nvSpPr>
          <p:cNvPr id="4309" name="Google Shape;4309;p62"/>
          <p:cNvSpPr txBox="1"/>
          <p:nvPr/>
        </p:nvSpPr>
        <p:spPr>
          <a:xfrm>
            <a:off x="754375" y="2465375"/>
            <a:ext cx="8586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LSTM layer </a:t>
            </a:r>
            <a:endParaRPr>
              <a:latin typeface="Times New Roman"/>
              <a:ea typeface="Times New Roman"/>
              <a:cs typeface="Times New Roman"/>
              <a:sym typeface="Times New Roman"/>
            </a:endParaRPr>
          </a:p>
        </p:txBody>
      </p:sp>
      <p:sp>
        <p:nvSpPr>
          <p:cNvPr id="4310" name="Google Shape;4310;p62"/>
          <p:cNvSpPr txBox="1"/>
          <p:nvPr/>
        </p:nvSpPr>
        <p:spPr>
          <a:xfrm>
            <a:off x="2372575" y="692150"/>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Attention layer</a:t>
            </a:r>
            <a:endParaRPr>
              <a:latin typeface="Times New Roman"/>
              <a:ea typeface="Times New Roman"/>
              <a:cs typeface="Times New Roman"/>
              <a:sym typeface="Times New Roman"/>
            </a:endParaRPr>
          </a:p>
        </p:txBody>
      </p:sp>
      <p:sp>
        <p:nvSpPr>
          <p:cNvPr id="4311" name="Google Shape;4311;p62"/>
          <p:cNvSpPr txBox="1"/>
          <p:nvPr/>
        </p:nvSpPr>
        <p:spPr>
          <a:xfrm>
            <a:off x="865788" y="3927813"/>
            <a:ext cx="6240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CNN</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layer</a:t>
            </a:r>
            <a:endParaRPr>
              <a:latin typeface="Times New Roman"/>
              <a:ea typeface="Times New Roman"/>
              <a:cs typeface="Times New Roman"/>
              <a:sym typeface="Times New Roman"/>
            </a:endParaRPr>
          </a:p>
        </p:txBody>
      </p:sp>
      <p:sp>
        <p:nvSpPr>
          <p:cNvPr id="4312" name="Google Shape;4312;p62"/>
          <p:cNvSpPr txBox="1"/>
          <p:nvPr/>
        </p:nvSpPr>
        <p:spPr>
          <a:xfrm>
            <a:off x="21749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3" name="Google Shape;4313;p62"/>
          <p:cNvSpPr txBox="1"/>
          <p:nvPr/>
        </p:nvSpPr>
        <p:spPr>
          <a:xfrm>
            <a:off x="288512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4" name="Google Shape;4314;p62"/>
          <p:cNvSpPr txBox="1"/>
          <p:nvPr/>
        </p:nvSpPr>
        <p:spPr>
          <a:xfrm>
            <a:off x="35963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5" name="Google Shape;4315;p62"/>
          <p:cNvSpPr txBox="1"/>
          <p:nvPr/>
        </p:nvSpPr>
        <p:spPr>
          <a:xfrm>
            <a:off x="4288375"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6" name="Google Shape;4316;p62"/>
          <p:cNvSpPr txBox="1"/>
          <p:nvPr/>
        </p:nvSpPr>
        <p:spPr>
          <a:xfrm>
            <a:off x="50034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7" name="Google Shape;4317;p62"/>
          <p:cNvSpPr txBox="1"/>
          <p:nvPr/>
        </p:nvSpPr>
        <p:spPr>
          <a:xfrm>
            <a:off x="5710200"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8" name="Google Shape;4318;p62"/>
          <p:cNvSpPr txBox="1"/>
          <p:nvPr/>
        </p:nvSpPr>
        <p:spPr>
          <a:xfrm>
            <a:off x="64169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19" name="Google Shape;4319;p62"/>
          <p:cNvSpPr txBox="1"/>
          <p:nvPr/>
        </p:nvSpPr>
        <p:spPr>
          <a:xfrm>
            <a:off x="713203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sp>
        <p:nvSpPr>
          <p:cNvPr id="4320" name="Google Shape;4320;p62"/>
          <p:cNvSpPr txBox="1"/>
          <p:nvPr/>
        </p:nvSpPr>
        <p:spPr>
          <a:xfrm>
            <a:off x="7847088" y="4019343"/>
            <a:ext cx="56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a:t>
            </a:r>
            <a:endParaRPr/>
          </a:p>
        </p:txBody>
      </p:sp>
      <p:cxnSp>
        <p:nvCxnSpPr>
          <p:cNvPr id="4321" name="Google Shape;4321;p62"/>
          <p:cNvCxnSpPr>
            <a:stCxn id="4322" idx="0"/>
            <a:endCxn id="4323" idx="4"/>
          </p:cNvCxnSpPr>
          <p:nvPr/>
        </p:nvCxnSpPr>
        <p:spPr>
          <a:xfrm rot="10800000" flipH="1">
            <a:off x="2440788" y="896613"/>
            <a:ext cx="3182400" cy="663600"/>
          </a:xfrm>
          <a:prstGeom prst="straightConnector1">
            <a:avLst/>
          </a:prstGeom>
          <a:noFill/>
          <a:ln w="9525" cap="flat" cmpd="sng">
            <a:solidFill>
              <a:srgbClr val="000000"/>
            </a:solidFill>
            <a:prstDash val="solid"/>
            <a:round/>
            <a:headEnd type="none" w="med" len="med"/>
            <a:tailEnd type="none" w="med" len="med"/>
          </a:ln>
        </p:spPr>
      </p:cxnSp>
      <p:cxnSp>
        <p:nvCxnSpPr>
          <p:cNvPr id="4324" name="Google Shape;4324;p62"/>
          <p:cNvCxnSpPr>
            <a:stCxn id="4325" idx="0"/>
            <a:endCxn id="4323" idx="4"/>
          </p:cNvCxnSpPr>
          <p:nvPr/>
        </p:nvCxnSpPr>
        <p:spPr>
          <a:xfrm rot="10800000" flipH="1">
            <a:off x="3133788" y="896613"/>
            <a:ext cx="2489400" cy="663600"/>
          </a:xfrm>
          <a:prstGeom prst="straightConnector1">
            <a:avLst/>
          </a:prstGeom>
          <a:noFill/>
          <a:ln w="9525" cap="flat" cmpd="sng">
            <a:solidFill>
              <a:srgbClr val="000000"/>
            </a:solidFill>
            <a:prstDash val="solid"/>
            <a:round/>
            <a:headEnd type="none" w="med" len="med"/>
            <a:tailEnd type="none" w="med" len="med"/>
          </a:ln>
        </p:spPr>
      </p:cxnSp>
      <p:cxnSp>
        <p:nvCxnSpPr>
          <p:cNvPr id="4326" name="Google Shape;4326;p62"/>
          <p:cNvCxnSpPr>
            <a:stCxn id="4327" idx="0"/>
            <a:endCxn id="4323" idx="4"/>
          </p:cNvCxnSpPr>
          <p:nvPr/>
        </p:nvCxnSpPr>
        <p:spPr>
          <a:xfrm rot="10800000" flipH="1">
            <a:off x="3863388" y="896613"/>
            <a:ext cx="1759800" cy="663600"/>
          </a:xfrm>
          <a:prstGeom prst="straightConnector1">
            <a:avLst/>
          </a:prstGeom>
          <a:noFill/>
          <a:ln w="9525" cap="flat" cmpd="sng">
            <a:solidFill>
              <a:srgbClr val="000000"/>
            </a:solidFill>
            <a:prstDash val="solid"/>
            <a:round/>
            <a:headEnd type="none" w="med" len="med"/>
            <a:tailEnd type="none" w="med" len="med"/>
          </a:ln>
        </p:spPr>
      </p:cxnSp>
      <p:cxnSp>
        <p:nvCxnSpPr>
          <p:cNvPr id="4328" name="Google Shape;4328;p62"/>
          <p:cNvCxnSpPr>
            <a:stCxn id="4329" idx="0"/>
            <a:endCxn id="4323" idx="4"/>
          </p:cNvCxnSpPr>
          <p:nvPr/>
        </p:nvCxnSpPr>
        <p:spPr>
          <a:xfrm rot="10800000" flipH="1">
            <a:off x="4556088" y="896613"/>
            <a:ext cx="1067100" cy="663600"/>
          </a:xfrm>
          <a:prstGeom prst="straightConnector1">
            <a:avLst/>
          </a:prstGeom>
          <a:noFill/>
          <a:ln w="9525" cap="flat" cmpd="sng">
            <a:solidFill>
              <a:srgbClr val="000000"/>
            </a:solidFill>
            <a:prstDash val="solid"/>
            <a:round/>
            <a:headEnd type="none" w="med" len="med"/>
            <a:tailEnd type="none" w="med" len="med"/>
          </a:ln>
        </p:spPr>
      </p:cxnSp>
      <p:cxnSp>
        <p:nvCxnSpPr>
          <p:cNvPr id="4330" name="Google Shape;4330;p62"/>
          <p:cNvCxnSpPr>
            <a:stCxn id="4331" idx="0"/>
            <a:endCxn id="4323" idx="4"/>
          </p:cNvCxnSpPr>
          <p:nvPr/>
        </p:nvCxnSpPr>
        <p:spPr>
          <a:xfrm rot="10800000" flipH="1">
            <a:off x="52766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2" name="Google Shape;4332;p62"/>
          <p:cNvCxnSpPr>
            <a:stCxn id="4333" idx="0"/>
            <a:endCxn id="4323" idx="4"/>
          </p:cNvCxnSpPr>
          <p:nvPr/>
        </p:nvCxnSpPr>
        <p:spPr>
          <a:xfrm rot="10800000">
            <a:off x="5623188" y="896613"/>
            <a:ext cx="346500" cy="663600"/>
          </a:xfrm>
          <a:prstGeom prst="straightConnector1">
            <a:avLst/>
          </a:prstGeom>
          <a:noFill/>
          <a:ln w="9525" cap="flat" cmpd="sng">
            <a:solidFill>
              <a:srgbClr val="000000"/>
            </a:solidFill>
            <a:prstDash val="solid"/>
            <a:round/>
            <a:headEnd type="none" w="med" len="med"/>
            <a:tailEnd type="none" w="med" len="med"/>
          </a:ln>
        </p:spPr>
      </p:cxnSp>
      <p:cxnSp>
        <p:nvCxnSpPr>
          <p:cNvPr id="4334" name="Google Shape;4334;p62"/>
          <p:cNvCxnSpPr>
            <a:stCxn id="4335" idx="0"/>
            <a:endCxn id="4323" idx="4"/>
          </p:cNvCxnSpPr>
          <p:nvPr/>
        </p:nvCxnSpPr>
        <p:spPr>
          <a:xfrm rot="10800000">
            <a:off x="5623188" y="896613"/>
            <a:ext cx="1067100" cy="663600"/>
          </a:xfrm>
          <a:prstGeom prst="straightConnector1">
            <a:avLst/>
          </a:prstGeom>
          <a:noFill/>
          <a:ln w="9525" cap="flat" cmpd="sng">
            <a:solidFill>
              <a:srgbClr val="000000"/>
            </a:solidFill>
            <a:prstDash val="solid"/>
            <a:round/>
            <a:headEnd type="none" w="med" len="med"/>
            <a:tailEnd type="none" w="med" len="med"/>
          </a:ln>
        </p:spPr>
      </p:cxnSp>
      <p:sp>
        <p:nvSpPr>
          <p:cNvPr id="4323" name="Google Shape;4323;p62"/>
          <p:cNvSpPr/>
          <p:nvPr/>
        </p:nvSpPr>
        <p:spPr>
          <a:xfrm>
            <a:off x="5467338" y="576513"/>
            <a:ext cx="311700" cy="320100"/>
          </a:xfrm>
          <a:prstGeom prst="flowChartOr">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4336" name="Google Shape;4336;p62"/>
          <p:cNvCxnSpPr>
            <a:stCxn id="4337" idx="0"/>
            <a:endCxn id="4323" idx="4"/>
          </p:cNvCxnSpPr>
          <p:nvPr/>
        </p:nvCxnSpPr>
        <p:spPr>
          <a:xfrm rot="10800000">
            <a:off x="5623188" y="896613"/>
            <a:ext cx="1775700" cy="663600"/>
          </a:xfrm>
          <a:prstGeom prst="straightConnector1">
            <a:avLst/>
          </a:prstGeom>
          <a:noFill/>
          <a:ln w="9525" cap="flat" cmpd="sng">
            <a:solidFill>
              <a:srgbClr val="000000"/>
            </a:solidFill>
            <a:prstDash val="solid"/>
            <a:round/>
            <a:headEnd type="none" w="med" len="med"/>
            <a:tailEnd type="none" w="med" len="med"/>
          </a:ln>
        </p:spPr>
      </p:cxnSp>
      <p:cxnSp>
        <p:nvCxnSpPr>
          <p:cNvPr id="4338" name="Google Shape;4338;p62"/>
          <p:cNvCxnSpPr>
            <a:stCxn id="4339" idx="0"/>
            <a:endCxn id="4323" idx="4"/>
          </p:cNvCxnSpPr>
          <p:nvPr/>
        </p:nvCxnSpPr>
        <p:spPr>
          <a:xfrm rot="10800000">
            <a:off x="5623188" y="896613"/>
            <a:ext cx="2468700" cy="663600"/>
          </a:xfrm>
          <a:prstGeom prst="straightConnector1">
            <a:avLst/>
          </a:prstGeom>
          <a:noFill/>
          <a:ln w="9525" cap="flat" cmpd="sng">
            <a:solidFill>
              <a:srgbClr val="000000"/>
            </a:solidFill>
            <a:prstDash val="solid"/>
            <a:round/>
            <a:headEnd type="none" w="med" len="med"/>
            <a:tailEnd type="none" w="med" len="med"/>
          </a:ln>
        </p:spPr>
      </p:cxnSp>
      <p:sp>
        <p:nvSpPr>
          <p:cNvPr id="4340" name="Google Shape;4340;p62"/>
          <p:cNvSpPr txBox="1"/>
          <p:nvPr/>
        </p:nvSpPr>
        <p:spPr>
          <a:xfrm>
            <a:off x="4785463" y="111125"/>
            <a:ext cx="1047900" cy="6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Output</a:t>
            </a:r>
            <a:endParaRPr>
              <a:latin typeface="Times New Roman"/>
              <a:ea typeface="Times New Roman"/>
              <a:cs typeface="Times New Roman"/>
              <a:sym typeface="Times New Roman"/>
            </a:endParaRPr>
          </a:p>
        </p:txBody>
      </p:sp>
      <p:cxnSp>
        <p:nvCxnSpPr>
          <p:cNvPr id="4341" name="Google Shape;4341;p62"/>
          <p:cNvCxnSpPr>
            <a:stCxn id="4231" idx="0"/>
          </p:cNvCxnSpPr>
          <p:nvPr/>
        </p:nvCxnSpPr>
        <p:spPr>
          <a:xfrm rot="10800000" flipH="1">
            <a:off x="1766750" y="936763"/>
            <a:ext cx="3715800" cy="6327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45"/>
        <p:cNvGrpSpPr/>
        <p:nvPr/>
      </p:nvGrpSpPr>
      <p:grpSpPr>
        <a:xfrm>
          <a:off x="0" y="0"/>
          <a:ext cx="0" cy="0"/>
          <a:chOff x="0" y="0"/>
          <a:chExt cx="0" cy="0"/>
        </a:xfrm>
      </p:grpSpPr>
      <p:sp>
        <p:nvSpPr>
          <p:cNvPr id="4346" name="Google Shape;4346;p63"/>
          <p:cNvSpPr/>
          <p:nvPr/>
        </p:nvSpPr>
        <p:spPr>
          <a:xfrm>
            <a:off x="2004763"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47" name="Google Shape;4347;p63"/>
          <p:cNvSpPr/>
          <p:nvPr/>
        </p:nvSpPr>
        <p:spPr>
          <a:xfrm>
            <a:off x="248221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48" name="Google Shape;4348;p63"/>
          <p:cNvCxnSpPr>
            <a:stCxn id="4346" idx="3"/>
            <a:endCxn id="4347" idx="1"/>
          </p:cNvCxnSpPr>
          <p:nvPr/>
        </p:nvCxnSpPr>
        <p:spPr>
          <a:xfrm>
            <a:off x="2267563" y="2523095"/>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49" name="Google Shape;4349;p63"/>
          <p:cNvSpPr/>
          <p:nvPr/>
        </p:nvSpPr>
        <p:spPr>
          <a:xfrm>
            <a:off x="2959668"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50" name="Google Shape;4350;p63"/>
          <p:cNvSpPr/>
          <p:nvPr/>
        </p:nvSpPr>
        <p:spPr>
          <a:xfrm>
            <a:off x="3439694"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1" name="Google Shape;4351;p63"/>
          <p:cNvCxnSpPr>
            <a:stCxn id="4349" idx="3"/>
            <a:endCxn id="4350" idx="1"/>
          </p:cNvCxnSpPr>
          <p:nvPr/>
        </p:nvCxnSpPr>
        <p:spPr>
          <a:xfrm>
            <a:off x="3222468" y="2523170"/>
            <a:ext cx="217200" cy="0"/>
          </a:xfrm>
          <a:prstGeom prst="straightConnector1">
            <a:avLst/>
          </a:prstGeom>
          <a:noFill/>
          <a:ln w="9525" cap="flat" cmpd="sng">
            <a:solidFill>
              <a:srgbClr val="000000"/>
            </a:solidFill>
            <a:prstDash val="solid"/>
            <a:round/>
            <a:headEnd type="triangle" w="med" len="med"/>
            <a:tailEnd type="triangle" w="med" len="med"/>
          </a:ln>
        </p:spPr>
      </p:cxnSp>
      <p:cxnSp>
        <p:nvCxnSpPr>
          <p:cNvPr id="4352" name="Google Shape;4352;p63"/>
          <p:cNvCxnSpPr>
            <a:stCxn id="4347" idx="3"/>
            <a:endCxn id="4349" idx="1"/>
          </p:cNvCxnSpPr>
          <p:nvPr/>
        </p:nvCxnSpPr>
        <p:spPr>
          <a:xfrm>
            <a:off x="2745014" y="2523170"/>
            <a:ext cx="214800" cy="0"/>
          </a:xfrm>
          <a:prstGeom prst="straightConnector1">
            <a:avLst/>
          </a:prstGeom>
          <a:noFill/>
          <a:ln w="9525" cap="flat" cmpd="sng">
            <a:solidFill>
              <a:srgbClr val="000000"/>
            </a:solidFill>
            <a:prstDash val="solid"/>
            <a:round/>
            <a:headEnd type="triangle" w="med" len="med"/>
            <a:tailEnd type="triangle" w="med" len="med"/>
          </a:ln>
        </p:spPr>
      </p:cxnSp>
      <p:sp>
        <p:nvSpPr>
          <p:cNvPr id="4353" name="Google Shape;4353;p63"/>
          <p:cNvSpPr/>
          <p:nvPr/>
        </p:nvSpPr>
        <p:spPr>
          <a:xfrm>
            <a:off x="391403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4" name="Google Shape;4354;p63"/>
          <p:cNvCxnSpPr>
            <a:stCxn id="4350" idx="3"/>
            <a:endCxn id="4353" idx="1"/>
          </p:cNvCxnSpPr>
          <p:nvPr/>
        </p:nvCxnSpPr>
        <p:spPr>
          <a:xfrm>
            <a:off x="3702494" y="2523170"/>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55" name="Google Shape;4355;p63"/>
          <p:cNvSpPr/>
          <p:nvPr/>
        </p:nvSpPr>
        <p:spPr>
          <a:xfrm>
            <a:off x="4388362" y="2290220"/>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56" name="Google Shape;4356;p63"/>
          <p:cNvSpPr/>
          <p:nvPr/>
        </p:nvSpPr>
        <p:spPr>
          <a:xfrm>
            <a:off x="4862675" y="2290145"/>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57" name="Google Shape;4357;p63"/>
          <p:cNvCxnSpPr>
            <a:stCxn id="4355" idx="3"/>
            <a:endCxn id="4356" idx="1"/>
          </p:cNvCxnSpPr>
          <p:nvPr/>
        </p:nvCxnSpPr>
        <p:spPr>
          <a:xfrm>
            <a:off x="465116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8" name="Google Shape;4358;p63"/>
          <p:cNvCxnSpPr>
            <a:stCxn id="4353" idx="3"/>
            <a:endCxn id="4355" idx="1"/>
          </p:cNvCxnSpPr>
          <p:nvPr/>
        </p:nvCxnSpPr>
        <p:spPr>
          <a:xfrm>
            <a:off x="4176832" y="2523170"/>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59" name="Google Shape;4359;p63"/>
          <p:cNvCxnSpPr/>
          <p:nvPr/>
        </p:nvCxnSpPr>
        <p:spPr>
          <a:xfrm rot="10800000">
            <a:off x="64169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60" name="Google Shape;4360;p63"/>
          <p:cNvCxnSpPr>
            <a:stCxn id="4361" idx="0"/>
            <a:endCxn id="4346" idx="2"/>
          </p:cNvCxnSpPr>
          <p:nvPr/>
        </p:nvCxnSpPr>
        <p:spPr>
          <a:xfrm rot="10800000">
            <a:off x="2136250" y="275612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61" name="Google Shape;4361;p63"/>
          <p:cNvSpPr/>
          <p:nvPr/>
        </p:nvSpPr>
        <p:spPr>
          <a:xfrm>
            <a:off x="2005450" y="327452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3"/>
          <p:cNvSpPr txBox="1"/>
          <p:nvPr/>
        </p:nvSpPr>
        <p:spPr>
          <a:xfrm>
            <a:off x="1898563" y="358321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363" name="Google Shape;4363;p63"/>
          <p:cNvSpPr/>
          <p:nvPr/>
        </p:nvSpPr>
        <p:spPr>
          <a:xfrm>
            <a:off x="2005800" y="1652400"/>
            <a:ext cx="4542600" cy="318900"/>
          </a:xfrm>
          <a:prstGeom prst="rect">
            <a:avLst/>
          </a:prstGeom>
          <a:solidFill>
            <a:srgbClr val="FFD9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364" name="Google Shape;4364;p63"/>
          <p:cNvSpPr/>
          <p:nvPr/>
        </p:nvSpPr>
        <p:spPr>
          <a:xfrm>
            <a:off x="2004750" y="1188025"/>
            <a:ext cx="4542600" cy="318900"/>
          </a:xfrm>
          <a:prstGeom prst="rect">
            <a:avLst/>
          </a:prstGeom>
          <a:solidFill>
            <a:srgbClr val="EE787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sp>
        <p:nvSpPr>
          <p:cNvPr id="4365" name="Google Shape;4365;p63"/>
          <p:cNvSpPr/>
          <p:nvPr/>
        </p:nvSpPr>
        <p:spPr>
          <a:xfrm>
            <a:off x="533700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66" name="Google Shape;4366;p63"/>
          <p:cNvCxnSpPr>
            <a:endCxn id="4365" idx="1"/>
          </p:cNvCxnSpPr>
          <p:nvPr/>
        </p:nvCxnSpPr>
        <p:spPr>
          <a:xfrm>
            <a:off x="5125507" y="2523133"/>
            <a:ext cx="211500" cy="0"/>
          </a:xfrm>
          <a:prstGeom prst="straightConnector1">
            <a:avLst/>
          </a:prstGeom>
          <a:noFill/>
          <a:ln w="9525" cap="flat" cmpd="sng">
            <a:solidFill>
              <a:srgbClr val="000000"/>
            </a:solidFill>
            <a:prstDash val="solid"/>
            <a:round/>
            <a:headEnd type="triangle" w="med" len="med"/>
            <a:tailEnd type="triangle" w="med" len="med"/>
          </a:ln>
        </p:spPr>
      </p:cxnSp>
      <p:sp>
        <p:nvSpPr>
          <p:cNvPr id="4367" name="Google Shape;4367;p63"/>
          <p:cNvSpPr/>
          <p:nvPr/>
        </p:nvSpPr>
        <p:spPr>
          <a:xfrm>
            <a:off x="5811337" y="2290183"/>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368" name="Google Shape;4368;p63"/>
          <p:cNvSpPr/>
          <p:nvPr/>
        </p:nvSpPr>
        <p:spPr>
          <a:xfrm>
            <a:off x="6285650" y="2290108"/>
            <a:ext cx="262800" cy="465900"/>
          </a:xfrm>
          <a:prstGeom prst="rect">
            <a:avLst/>
          </a:prstGeom>
          <a:solidFill>
            <a:srgbClr val="FCFC7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369" name="Google Shape;4369;p63"/>
          <p:cNvCxnSpPr>
            <a:stCxn id="4367" idx="3"/>
            <a:endCxn id="4368" idx="1"/>
          </p:cNvCxnSpPr>
          <p:nvPr/>
        </p:nvCxnSpPr>
        <p:spPr>
          <a:xfrm>
            <a:off x="607413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0" name="Google Shape;4370;p63"/>
          <p:cNvCxnSpPr>
            <a:stCxn id="4365" idx="3"/>
            <a:endCxn id="4367" idx="1"/>
          </p:cNvCxnSpPr>
          <p:nvPr/>
        </p:nvCxnSpPr>
        <p:spPr>
          <a:xfrm>
            <a:off x="5599807" y="2523133"/>
            <a:ext cx="211500" cy="0"/>
          </a:xfrm>
          <a:prstGeom prst="straightConnector1">
            <a:avLst/>
          </a:prstGeom>
          <a:noFill/>
          <a:ln w="9525" cap="flat" cmpd="sng">
            <a:solidFill>
              <a:srgbClr val="000000"/>
            </a:solidFill>
            <a:prstDash val="solid"/>
            <a:round/>
            <a:headEnd type="triangle" w="med" len="med"/>
            <a:tailEnd type="triangle" w="med" len="med"/>
          </a:ln>
        </p:spPr>
      </p:cxnSp>
      <p:cxnSp>
        <p:nvCxnSpPr>
          <p:cNvPr id="4371" name="Google Shape;4371;p63"/>
          <p:cNvCxnSpPr/>
          <p:nvPr/>
        </p:nvCxnSpPr>
        <p:spPr>
          <a:xfrm rot="10800000">
            <a:off x="59427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2" name="Google Shape;4372;p63"/>
          <p:cNvCxnSpPr/>
          <p:nvPr/>
        </p:nvCxnSpPr>
        <p:spPr>
          <a:xfrm rot="10800000">
            <a:off x="5468537"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3" name="Google Shape;4373;p63"/>
          <p:cNvCxnSpPr/>
          <p:nvPr/>
        </p:nvCxnSpPr>
        <p:spPr>
          <a:xfrm rot="10800000">
            <a:off x="4991612" y="19711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4" name="Google Shape;4374;p63"/>
          <p:cNvCxnSpPr/>
          <p:nvPr/>
        </p:nvCxnSpPr>
        <p:spPr>
          <a:xfrm rot="10800000">
            <a:off x="4517137" y="1971995"/>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5" name="Google Shape;4375;p63"/>
          <p:cNvCxnSpPr/>
          <p:nvPr/>
        </p:nvCxnSpPr>
        <p:spPr>
          <a:xfrm rot="10800000">
            <a:off x="4042512"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6" name="Google Shape;4376;p63"/>
          <p:cNvCxnSpPr/>
          <p:nvPr/>
        </p:nvCxnSpPr>
        <p:spPr>
          <a:xfrm rot="10800000">
            <a:off x="3567887" y="19720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7" name="Google Shape;4377;p63"/>
          <p:cNvCxnSpPr/>
          <p:nvPr/>
        </p:nvCxnSpPr>
        <p:spPr>
          <a:xfrm rot="10800000">
            <a:off x="309108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8" name="Google Shape;4378;p63"/>
          <p:cNvCxnSpPr/>
          <p:nvPr/>
        </p:nvCxnSpPr>
        <p:spPr>
          <a:xfrm rot="10800000">
            <a:off x="2623337"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79" name="Google Shape;4379;p63"/>
          <p:cNvCxnSpPr/>
          <p:nvPr/>
        </p:nvCxnSpPr>
        <p:spPr>
          <a:xfrm rot="10800000">
            <a:off x="2139662" y="197120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380" name="Google Shape;4380;p63"/>
          <p:cNvCxnSpPr>
            <a:stCxn id="4381" idx="0"/>
          </p:cNvCxnSpPr>
          <p:nvPr/>
        </p:nvCxnSpPr>
        <p:spPr>
          <a:xfrm rot="10800000">
            <a:off x="2613700"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1" name="Google Shape;4381;p63"/>
          <p:cNvSpPr/>
          <p:nvPr/>
        </p:nvSpPr>
        <p:spPr>
          <a:xfrm>
            <a:off x="2482900"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3"/>
          <p:cNvSpPr txBox="1"/>
          <p:nvPr/>
        </p:nvSpPr>
        <p:spPr>
          <a:xfrm>
            <a:off x="2376013"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3" name="Google Shape;4383;p63"/>
          <p:cNvCxnSpPr>
            <a:stCxn id="4384" idx="0"/>
          </p:cNvCxnSpPr>
          <p:nvPr/>
        </p:nvCxnSpPr>
        <p:spPr>
          <a:xfrm rot="10800000">
            <a:off x="3092425" y="27562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4" name="Google Shape;4384;p63"/>
          <p:cNvSpPr/>
          <p:nvPr/>
        </p:nvSpPr>
        <p:spPr>
          <a:xfrm>
            <a:off x="2961625" y="32746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3"/>
          <p:cNvSpPr txBox="1"/>
          <p:nvPr/>
        </p:nvSpPr>
        <p:spPr>
          <a:xfrm>
            <a:off x="2854738" y="35833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6" name="Google Shape;4386;p63"/>
          <p:cNvCxnSpPr>
            <a:stCxn id="4387" idx="0"/>
          </p:cNvCxnSpPr>
          <p:nvPr/>
        </p:nvCxnSpPr>
        <p:spPr>
          <a:xfrm rot="10800000">
            <a:off x="3569875" y="27563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87" name="Google Shape;4387;p63"/>
          <p:cNvSpPr/>
          <p:nvPr/>
        </p:nvSpPr>
        <p:spPr>
          <a:xfrm>
            <a:off x="3439075" y="32747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3"/>
          <p:cNvSpPr txBox="1"/>
          <p:nvPr/>
        </p:nvSpPr>
        <p:spPr>
          <a:xfrm>
            <a:off x="3332188" y="35834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89" name="Google Shape;4389;p63"/>
          <p:cNvCxnSpPr>
            <a:stCxn id="4390" idx="0"/>
          </p:cNvCxnSpPr>
          <p:nvPr/>
        </p:nvCxnSpPr>
        <p:spPr>
          <a:xfrm rot="10800000">
            <a:off x="404016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0" name="Google Shape;4390;p63"/>
          <p:cNvSpPr/>
          <p:nvPr/>
        </p:nvSpPr>
        <p:spPr>
          <a:xfrm>
            <a:off x="390936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3"/>
          <p:cNvSpPr txBox="1"/>
          <p:nvPr/>
        </p:nvSpPr>
        <p:spPr>
          <a:xfrm>
            <a:off x="380247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2" name="Google Shape;4392;p63"/>
          <p:cNvCxnSpPr>
            <a:stCxn id="4393" idx="0"/>
          </p:cNvCxnSpPr>
          <p:nvPr/>
        </p:nvCxnSpPr>
        <p:spPr>
          <a:xfrm rot="10800000">
            <a:off x="451761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3" name="Google Shape;4393;p63"/>
          <p:cNvSpPr/>
          <p:nvPr/>
        </p:nvSpPr>
        <p:spPr>
          <a:xfrm>
            <a:off x="438681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3"/>
          <p:cNvSpPr txBox="1"/>
          <p:nvPr/>
        </p:nvSpPr>
        <p:spPr>
          <a:xfrm>
            <a:off x="427992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5" name="Google Shape;4395;p63"/>
          <p:cNvCxnSpPr>
            <a:stCxn id="4396" idx="0"/>
          </p:cNvCxnSpPr>
          <p:nvPr/>
        </p:nvCxnSpPr>
        <p:spPr>
          <a:xfrm rot="10800000">
            <a:off x="4996338"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6" name="Google Shape;4396;p63"/>
          <p:cNvSpPr/>
          <p:nvPr/>
        </p:nvSpPr>
        <p:spPr>
          <a:xfrm>
            <a:off x="4865538"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3"/>
          <p:cNvSpPr txBox="1"/>
          <p:nvPr/>
        </p:nvSpPr>
        <p:spPr>
          <a:xfrm>
            <a:off x="4758650"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398" name="Google Shape;4398;p63"/>
          <p:cNvCxnSpPr>
            <a:stCxn id="4399" idx="0"/>
          </p:cNvCxnSpPr>
          <p:nvPr/>
        </p:nvCxnSpPr>
        <p:spPr>
          <a:xfrm rot="10800000">
            <a:off x="5473788" y="275639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399" name="Google Shape;4399;p63"/>
          <p:cNvSpPr/>
          <p:nvPr/>
        </p:nvSpPr>
        <p:spPr>
          <a:xfrm>
            <a:off x="5342988" y="327479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3"/>
          <p:cNvSpPr txBox="1"/>
          <p:nvPr/>
        </p:nvSpPr>
        <p:spPr>
          <a:xfrm>
            <a:off x="5236100" y="358348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401" name="Google Shape;4401;p63"/>
          <p:cNvCxnSpPr>
            <a:stCxn id="4402" idx="0"/>
          </p:cNvCxnSpPr>
          <p:nvPr/>
        </p:nvCxnSpPr>
        <p:spPr>
          <a:xfrm rot="10800000">
            <a:off x="5952513" y="2756149"/>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2" name="Google Shape;4402;p63"/>
          <p:cNvSpPr/>
          <p:nvPr/>
        </p:nvSpPr>
        <p:spPr>
          <a:xfrm>
            <a:off x="5821713" y="3274549"/>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3"/>
          <p:cNvSpPr txBox="1"/>
          <p:nvPr/>
        </p:nvSpPr>
        <p:spPr>
          <a:xfrm>
            <a:off x="5714825" y="3583238"/>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cxnSp>
        <p:nvCxnSpPr>
          <p:cNvPr id="4404" name="Google Shape;4404;p63"/>
          <p:cNvCxnSpPr>
            <a:stCxn id="4405" idx="0"/>
          </p:cNvCxnSpPr>
          <p:nvPr/>
        </p:nvCxnSpPr>
        <p:spPr>
          <a:xfrm rot="10800000">
            <a:off x="6429963" y="2756274"/>
            <a:ext cx="600" cy="518400"/>
          </a:xfrm>
          <a:prstGeom prst="straightConnector1">
            <a:avLst/>
          </a:prstGeom>
          <a:noFill/>
          <a:ln w="19050" cap="flat" cmpd="sng">
            <a:solidFill>
              <a:srgbClr val="000000"/>
            </a:solidFill>
            <a:prstDash val="solid"/>
            <a:round/>
            <a:headEnd type="none" w="med" len="med"/>
            <a:tailEnd type="triangle" w="med" len="med"/>
          </a:ln>
        </p:spPr>
      </p:cxnSp>
      <p:sp>
        <p:nvSpPr>
          <p:cNvPr id="4405" name="Google Shape;4405;p63"/>
          <p:cNvSpPr/>
          <p:nvPr/>
        </p:nvSpPr>
        <p:spPr>
          <a:xfrm>
            <a:off x="6299163" y="3274674"/>
            <a:ext cx="262800" cy="10299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3"/>
          <p:cNvSpPr txBox="1"/>
          <p:nvPr/>
        </p:nvSpPr>
        <p:spPr>
          <a:xfrm>
            <a:off x="6192275" y="3583363"/>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10"/>
        <p:cNvGrpSpPr/>
        <p:nvPr/>
      </p:nvGrpSpPr>
      <p:grpSpPr>
        <a:xfrm>
          <a:off x="0" y="0"/>
          <a:ext cx="0" cy="0"/>
          <a:chOff x="0" y="0"/>
          <a:chExt cx="0" cy="0"/>
        </a:xfrm>
      </p:grpSpPr>
      <p:sp>
        <p:nvSpPr>
          <p:cNvPr id="4411" name="Google Shape;4411;p64"/>
          <p:cNvSpPr/>
          <p:nvPr/>
        </p:nvSpPr>
        <p:spPr>
          <a:xfrm>
            <a:off x="226145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t>
            </a:r>
            <a:endParaRPr/>
          </a:p>
        </p:txBody>
      </p:sp>
      <p:sp>
        <p:nvSpPr>
          <p:cNvPr id="4412" name="Google Shape;4412;p64"/>
          <p:cNvSpPr/>
          <p:nvPr/>
        </p:nvSpPr>
        <p:spPr>
          <a:xfrm>
            <a:off x="284500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3" name="Google Shape;4413;p64"/>
          <p:cNvCxnSpPr>
            <a:stCxn id="4411" idx="3"/>
            <a:endCxn id="4412" idx="1"/>
          </p:cNvCxnSpPr>
          <p:nvPr/>
        </p:nvCxnSpPr>
        <p:spPr>
          <a:xfrm>
            <a:off x="252425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4" name="Google Shape;4414;p64"/>
          <p:cNvCxnSpPr>
            <a:stCxn id="4412" idx="1"/>
            <a:endCxn id="4411" idx="3"/>
          </p:cNvCxnSpPr>
          <p:nvPr/>
        </p:nvCxnSpPr>
        <p:spPr>
          <a:xfrm rot="10800000">
            <a:off x="2524301"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15" name="Google Shape;4415;p64"/>
          <p:cNvSpPr/>
          <p:nvPr/>
        </p:nvSpPr>
        <p:spPr>
          <a:xfrm>
            <a:off x="3461430"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16" name="Google Shape;4416;p64"/>
          <p:cNvSpPr/>
          <p:nvPr/>
        </p:nvSpPr>
        <p:spPr>
          <a:xfrm>
            <a:off x="4044981"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17" name="Google Shape;4417;p64"/>
          <p:cNvCxnSpPr>
            <a:stCxn id="4415" idx="3"/>
            <a:endCxn id="4416" idx="1"/>
          </p:cNvCxnSpPr>
          <p:nvPr/>
        </p:nvCxnSpPr>
        <p:spPr>
          <a:xfrm>
            <a:off x="3724230"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18" name="Google Shape;4418;p64"/>
          <p:cNvCxnSpPr>
            <a:stCxn id="4416" idx="1"/>
            <a:endCxn id="4415" idx="3"/>
          </p:cNvCxnSpPr>
          <p:nvPr/>
        </p:nvCxnSpPr>
        <p:spPr>
          <a:xfrm rot="10800000">
            <a:off x="3724281"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19" name="Google Shape;4419;p64"/>
          <p:cNvCxnSpPr/>
          <p:nvPr/>
        </p:nvCxnSpPr>
        <p:spPr>
          <a:xfrm>
            <a:off x="3124363"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0" name="Google Shape;4420;p64"/>
          <p:cNvCxnSpPr/>
          <p:nvPr/>
        </p:nvCxnSpPr>
        <p:spPr>
          <a:xfrm rot="10800000">
            <a:off x="3124291" y="2638694"/>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1" name="Google Shape;4421;p64"/>
          <p:cNvSpPr/>
          <p:nvPr/>
        </p:nvSpPr>
        <p:spPr>
          <a:xfrm>
            <a:off x="462853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22" name="Google Shape;4422;p64"/>
          <p:cNvCxnSpPr>
            <a:endCxn id="4421" idx="1"/>
          </p:cNvCxnSpPr>
          <p:nvPr/>
        </p:nvCxnSpPr>
        <p:spPr>
          <a:xfrm>
            <a:off x="430783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3" name="Google Shape;4423;p64"/>
          <p:cNvCxnSpPr>
            <a:stCxn id="4421" idx="1"/>
          </p:cNvCxnSpPr>
          <p:nvPr/>
        </p:nvCxnSpPr>
        <p:spPr>
          <a:xfrm rot="10800000">
            <a:off x="4307832" y="2638608"/>
            <a:ext cx="320700" cy="0"/>
          </a:xfrm>
          <a:prstGeom prst="straightConnector1">
            <a:avLst/>
          </a:prstGeom>
          <a:noFill/>
          <a:ln w="19050" cap="flat" cmpd="sng">
            <a:solidFill>
              <a:schemeClr val="dk1"/>
            </a:solidFill>
            <a:prstDash val="solid"/>
            <a:round/>
            <a:headEnd type="none" w="med" len="med"/>
            <a:tailEnd type="triangle" w="med" len="med"/>
          </a:ln>
        </p:spPr>
      </p:cxnSp>
      <p:sp>
        <p:nvSpPr>
          <p:cNvPr id="4424" name="Google Shape;4424;p64"/>
          <p:cNvSpPr/>
          <p:nvPr/>
        </p:nvSpPr>
        <p:spPr>
          <a:xfrm>
            <a:off x="5244962"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sp>
        <p:nvSpPr>
          <p:cNvPr id="4425" name="Google Shape;4425;p64"/>
          <p:cNvSpPr/>
          <p:nvPr/>
        </p:nvSpPr>
        <p:spPr>
          <a:xfrm>
            <a:off x="5828513" y="2405658"/>
            <a:ext cx="262800" cy="465900"/>
          </a:xfrm>
          <a:prstGeom prst="rect">
            <a:avLst/>
          </a:prstGeom>
          <a:solidFill>
            <a:srgbClr val="FCFC7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L</a:t>
            </a:r>
            <a:endParaRPr/>
          </a:p>
        </p:txBody>
      </p:sp>
      <p:cxnSp>
        <p:nvCxnSpPr>
          <p:cNvPr id="4426" name="Google Shape;4426;p64"/>
          <p:cNvCxnSpPr>
            <a:stCxn id="4424" idx="3"/>
            <a:endCxn id="4425" idx="1"/>
          </p:cNvCxnSpPr>
          <p:nvPr/>
        </p:nvCxnSpPr>
        <p:spPr>
          <a:xfrm>
            <a:off x="5507762" y="2638608"/>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7" name="Google Shape;4427;p64"/>
          <p:cNvCxnSpPr>
            <a:stCxn id="4425" idx="1"/>
            <a:endCxn id="4424" idx="3"/>
          </p:cNvCxnSpPr>
          <p:nvPr/>
        </p:nvCxnSpPr>
        <p:spPr>
          <a:xfrm rot="10800000">
            <a:off x="5507813" y="2638608"/>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28" name="Google Shape;4428;p64"/>
          <p:cNvCxnSpPr/>
          <p:nvPr/>
        </p:nvCxnSpPr>
        <p:spPr>
          <a:xfrm>
            <a:off x="4907895" y="2638694"/>
            <a:ext cx="320700" cy="0"/>
          </a:xfrm>
          <a:prstGeom prst="straightConnector1">
            <a:avLst/>
          </a:prstGeom>
          <a:noFill/>
          <a:ln w="19050" cap="flat" cmpd="sng">
            <a:solidFill>
              <a:srgbClr val="000000"/>
            </a:solidFill>
            <a:prstDash val="solid"/>
            <a:round/>
            <a:headEnd type="none" w="med" len="med"/>
            <a:tailEnd type="triangle" w="med" len="med"/>
          </a:ln>
        </p:spPr>
      </p:cxnSp>
      <p:cxnSp>
        <p:nvCxnSpPr>
          <p:cNvPr id="4429" name="Google Shape;4429;p64"/>
          <p:cNvCxnSpPr/>
          <p:nvPr/>
        </p:nvCxnSpPr>
        <p:spPr>
          <a:xfrm rot="10800000">
            <a:off x="4907822" y="2638694"/>
            <a:ext cx="320700" cy="0"/>
          </a:xfrm>
          <a:prstGeom prst="straightConnector1">
            <a:avLst/>
          </a:prstGeom>
          <a:noFill/>
          <a:ln w="19050" cap="flat" cmpd="sng">
            <a:solidFill>
              <a:schemeClr val="dk1"/>
            </a:solidFill>
            <a:prstDash val="solid"/>
            <a:round/>
            <a:headEnd type="none" w="med" len="med"/>
            <a:tailEnd type="triangle" w="med" len="med"/>
          </a:ln>
        </p:spPr>
      </p:cxnSp>
      <p:cxnSp>
        <p:nvCxnSpPr>
          <p:cNvPr id="4430" name="Google Shape;4430;p64"/>
          <p:cNvCxnSpPr>
            <a:stCxn id="4411" idx="0"/>
            <a:endCxn id="4431" idx="2"/>
          </p:cNvCxnSpPr>
          <p:nvPr/>
        </p:nvCxnSpPr>
        <p:spPr>
          <a:xfrm rot="10800000">
            <a:off x="2392850"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2" name="Google Shape;4432;p64"/>
          <p:cNvCxnSpPr/>
          <p:nvPr/>
        </p:nvCxnSpPr>
        <p:spPr>
          <a:xfrm rot="10800000">
            <a:off x="297646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3" name="Google Shape;4433;p64"/>
          <p:cNvCxnSpPr/>
          <p:nvPr/>
        </p:nvCxnSpPr>
        <p:spPr>
          <a:xfrm rot="10800000">
            <a:off x="3592892"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4" name="Google Shape;4434;p64"/>
          <p:cNvCxnSpPr/>
          <p:nvPr/>
        </p:nvCxnSpPr>
        <p:spPr>
          <a:xfrm rot="10800000">
            <a:off x="4176443" y="2086758"/>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5" name="Google Shape;4435;p64"/>
          <p:cNvCxnSpPr/>
          <p:nvPr/>
        </p:nvCxnSpPr>
        <p:spPr>
          <a:xfrm rot="10800000">
            <a:off x="4759994"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6" name="Google Shape;4436;p64"/>
          <p:cNvCxnSpPr/>
          <p:nvPr/>
        </p:nvCxnSpPr>
        <p:spPr>
          <a:xfrm rot="10800000">
            <a:off x="5376423" y="2086809"/>
            <a:ext cx="0" cy="318900"/>
          </a:xfrm>
          <a:prstGeom prst="straightConnector1">
            <a:avLst/>
          </a:prstGeom>
          <a:noFill/>
          <a:ln w="19050" cap="flat" cmpd="sng">
            <a:solidFill>
              <a:srgbClr val="000000"/>
            </a:solidFill>
            <a:prstDash val="solid"/>
            <a:round/>
            <a:headEnd type="none" w="med" len="med"/>
            <a:tailEnd type="triangle" w="med" len="med"/>
          </a:ln>
        </p:spPr>
      </p:cxnSp>
      <p:cxnSp>
        <p:nvCxnSpPr>
          <p:cNvPr id="4437" name="Google Shape;4437;p64"/>
          <p:cNvCxnSpPr/>
          <p:nvPr/>
        </p:nvCxnSpPr>
        <p:spPr>
          <a:xfrm rot="10800000">
            <a:off x="5959974" y="2086758"/>
            <a:ext cx="0" cy="318900"/>
          </a:xfrm>
          <a:prstGeom prst="straightConnector1">
            <a:avLst/>
          </a:prstGeom>
          <a:noFill/>
          <a:ln w="19050" cap="flat" cmpd="sng">
            <a:solidFill>
              <a:srgbClr val="000000"/>
            </a:solidFill>
            <a:prstDash val="solid"/>
            <a:round/>
            <a:headEnd type="none" w="med" len="med"/>
            <a:tailEnd type="triangle" w="med" len="med"/>
          </a:ln>
        </p:spPr>
      </p:cxnSp>
      <p:sp>
        <p:nvSpPr>
          <p:cNvPr id="4438" name="Google Shape;4438;p64"/>
          <p:cNvSpPr/>
          <p:nvPr/>
        </p:nvSpPr>
        <p:spPr>
          <a:xfrm>
            <a:off x="2261600" y="1710564"/>
            <a:ext cx="3822000" cy="375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AM</a:t>
            </a:r>
            <a:endParaRPr/>
          </a:p>
        </p:txBody>
      </p:sp>
      <p:sp>
        <p:nvSpPr>
          <p:cNvPr id="4439" name="Google Shape;4439;p64"/>
          <p:cNvSpPr/>
          <p:nvPr/>
        </p:nvSpPr>
        <p:spPr>
          <a:xfrm>
            <a:off x="2262499" y="1093950"/>
            <a:ext cx="5240100" cy="3189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FC</a:t>
            </a:r>
            <a:endParaRPr/>
          </a:p>
        </p:txBody>
      </p:sp>
      <p:sp>
        <p:nvSpPr>
          <p:cNvPr id="4440" name="Google Shape;4440;p64"/>
          <p:cNvSpPr/>
          <p:nvPr/>
        </p:nvSpPr>
        <p:spPr>
          <a:xfrm>
            <a:off x="2261449" y="629575"/>
            <a:ext cx="5240100" cy="3189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SM</a:t>
            </a:r>
            <a:endParaRPr/>
          </a:p>
        </p:txBody>
      </p:sp>
      <p:cxnSp>
        <p:nvCxnSpPr>
          <p:cNvPr id="4441" name="Google Shape;4441;p64"/>
          <p:cNvCxnSpPr>
            <a:stCxn id="4438" idx="0"/>
          </p:cNvCxnSpPr>
          <p:nvPr/>
        </p:nvCxnSpPr>
        <p:spPr>
          <a:xfrm rot="10800000" flipH="1">
            <a:off x="4172600" y="1426764"/>
            <a:ext cx="3900" cy="283800"/>
          </a:xfrm>
          <a:prstGeom prst="straightConnector1">
            <a:avLst/>
          </a:prstGeom>
          <a:noFill/>
          <a:ln w="19050" cap="flat" cmpd="sng">
            <a:solidFill>
              <a:srgbClr val="000000"/>
            </a:solidFill>
            <a:prstDash val="solid"/>
            <a:round/>
            <a:headEnd type="none" w="med" len="med"/>
            <a:tailEnd type="triangle" w="med" len="med"/>
          </a:ln>
        </p:spPr>
      </p:cxnSp>
      <p:cxnSp>
        <p:nvCxnSpPr>
          <p:cNvPr id="4442" name="Google Shape;4442;p64"/>
          <p:cNvCxnSpPr>
            <a:stCxn id="4443" idx="0"/>
            <a:endCxn id="4411" idx="2"/>
          </p:cNvCxnSpPr>
          <p:nvPr/>
        </p:nvCxnSpPr>
        <p:spPr>
          <a:xfrm rot="10800000">
            <a:off x="239285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43" name="Google Shape;4443;p64"/>
          <p:cNvSpPr/>
          <p:nvPr/>
        </p:nvSpPr>
        <p:spPr>
          <a:xfrm>
            <a:off x="2261450"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4"/>
          <p:cNvSpPr/>
          <p:nvPr/>
        </p:nvSpPr>
        <p:spPr>
          <a:xfrm>
            <a:off x="6445025" y="2479150"/>
            <a:ext cx="907500" cy="318900"/>
          </a:xfrm>
          <a:prstGeom prst="rect">
            <a:avLst/>
          </a:prstGeom>
          <a:solidFill>
            <a:srgbClr val="A7F3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a:t>
            </a:r>
            <a:endParaRPr/>
          </a:p>
        </p:txBody>
      </p:sp>
      <p:cxnSp>
        <p:nvCxnSpPr>
          <p:cNvPr id="4445" name="Google Shape;4445;p64"/>
          <p:cNvCxnSpPr/>
          <p:nvPr/>
        </p:nvCxnSpPr>
        <p:spPr>
          <a:xfrm rot="10800000" flipH="1">
            <a:off x="2392850" y="2804850"/>
            <a:ext cx="4156800" cy="186900"/>
          </a:xfrm>
          <a:prstGeom prst="bentConnector3">
            <a:avLst>
              <a:gd name="adj1" fmla="val 99999"/>
            </a:avLst>
          </a:prstGeom>
          <a:noFill/>
          <a:ln w="9525" cap="flat" cmpd="sng">
            <a:solidFill>
              <a:srgbClr val="000000"/>
            </a:solidFill>
            <a:prstDash val="solid"/>
            <a:round/>
            <a:headEnd type="none" w="med" len="med"/>
            <a:tailEnd type="triangle" w="med" len="med"/>
          </a:ln>
        </p:spPr>
      </p:cxnSp>
      <p:cxnSp>
        <p:nvCxnSpPr>
          <p:cNvPr id="4446" name="Google Shape;4446;p64"/>
          <p:cNvCxnSpPr/>
          <p:nvPr/>
        </p:nvCxnSpPr>
        <p:spPr>
          <a:xfrm rot="10800000" flipH="1">
            <a:off x="2976388" y="2805450"/>
            <a:ext cx="3669300" cy="229800"/>
          </a:xfrm>
          <a:prstGeom prst="bentConnector3">
            <a:avLst>
              <a:gd name="adj1" fmla="val 100004"/>
            </a:avLst>
          </a:prstGeom>
          <a:noFill/>
          <a:ln w="9525" cap="flat" cmpd="sng">
            <a:solidFill>
              <a:srgbClr val="000000"/>
            </a:solidFill>
            <a:prstDash val="solid"/>
            <a:round/>
            <a:headEnd type="none" w="med" len="med"/>
            <a:tailEnd type="triangle" w="med" len="med"/>
          </a:ln>
        </p:spPr>
      </p:cxnSp>
      <p:cxnSp>
        <p:nvCxnSpPr>
          <p:cNvPr id="4447" name="Google Shape;4447;p64"/>
          <p:cNvCxnSpPr/>
          <p:nvPr/>
        </p:nvCxnSpPr>
        <p:spPr>
          <a:xfrm rot="10800000" flipH="1">
            <a:off x="3592775" y="2798125"/>
            <a:ext cx="3156600" cy="293100"/>
          </a:xfrm>
          <a:prstGeom prst="bentConnector3">
            <a:avLst>
              <a:gd name="adj1" fmla="val 100002"/>
            </a:avLst>
          </a:prstGeom>
          <a:noFill/>
          <a:ln w="9525" cap="flat" cmpd="sng">
            <a:solidFill>
              <a:srgbClr val="000000"/>
            </a:solidFill>
            <a:prstDash val="solid"/>
            <a:round/>
            <a:headEnd type="none" w="med" len="med"/>
            <a:tailEnd type="triangle" w="med" len="med"/>
          </a:ln>
        </p:spPr>
      </p:cxnSp>
      <p:cxnSp>
        <p:nvCxnSpPr>
          <p:cNvPr id="4448" name="Google Shape;4448;p64"/>
          <p:cNvCxnSpPr>
            <a:endCxn id="4444" idx="2"/>
          </p:cNvCxnSpPr>
          <p:nvPr/>
        </p:nvCxnSpPr>
        <p:spPr>
          <a:xfrm rot="10800000" flipH="1">
            <a:off x="4172675" y="2798050"/>
            <a:ext cx="2726100" cy="345000"/>
          </a:xfrm>
          <a:prstGeom prst="bentConnector2">
            <a:avLst/>
          </a:prstGeom>
          <a:noFill/>
          <a:ln w="9525" cap="flat" cmpd="sng">
            <a:solidFill>
              <a:srgbClr val="000000"/>
            </a:solidFill>
            <a:prstDash val="solid"/>
            <a:round/>
            <a:headEnd type="none" w="med" len="med"/>
            <a:tailEnd type="triangle" w="med" len="med"/>
          </a:ln>
        </p:spPr>
      </p:cxnSp>
      <p:cxnSp>
        <p:nvCxnSpPr>
          <p:cNvPr id="4449" name="Google Shape;4449;p64"/>
          <p:cNvCxnSpPr/>
          <p:nvPr/>
        </p:nvCxnSpPr>
        <p:spPr>
          <a:xfrm rot="10800000" flipH="1">
            <a:off x="4759775" y="2804725"/>
            <a:ext cx="2293200" cy="402900"/>
          </a:xfrm>
          <a:prstGeom prst="bentConnector3">
            <a:avLst>
              <a:gd name="adj1" fmla="val 99996"/>
            </a:avLst>
          </a:prstGeom>
          <a:noFill/>
          <a:ln w="9525" cap="flat" cmpd="sng">
            <a:solidFill>
              <a:srgbClr val="000000"/>
            </a:solidFill>
            <a:prstDash val="solid"/>
            <a:round/>
            <a:headEnd type="none" w="med" len="med"/>
            <a:tailEnd type="triangle" w="med" len="med"/>
          </a:ln>
        </p:spPr>
      </p:cxnSp>
      <p:cxnSp>
        <p:nvCxnSpPr>
          <p:cNvPr id="4450" name="Google Shape;4450;p64"/>
          <p:cNvCxnSpPr/>
          <p:nvPr/>
        </p:nvCxnSpPr>
        <p:spPr>
          <a:xfrm rot="10800000" flipH="1">
            <a:off x="5376338" y="2804975"/>
            <a:ext cx="1787400" cy="466800"/>
          </a:xfrm>
          <a:prstGeom prst="bentConnector3">
            <a:avLst>
              <a:gd name="adj1" fmla="val 100008"/>
            </a:avLst>
          </a:prstGeom>
          <a:noFill/>
          <a:ln w="9525" cap="flat" cmpd="sng">
            <a:solidFill>
              <a:srgbClr val="000000"/>
            </a:solidFill>
            <a:prstDash val="solid"/>
            <a:round/>
            <a:headEnd type="none" w="med" len="med"/>
            <a:tailEnd type="triangle" w="med" len="med"/>
          </a:ln>
        </p:spPr>
      </p:cxnSp>
      <p:cxnSp>
        <p:nvCxnSpPr>
          <p:cNvPr id="4451" name="Google Shape;4451;p64"/>
          <p:cNvCxnSpPr/>
          <p:nvPr/>
        </p:nvCxnSpPr>
        <p:spPr>
          <a:xfrm rot="10800000" flipH="1">
            <a:off x="5959888" y="2804938"/>
            <a:ext cx="1329900" cy="519300"/>
          </a:xfrm>
          <a:prstGeom prst="bentConnector3">
            <a:avLst>
              <a:gd name="adj1" fmla="val 99993"/>
            </a:avLst>
          </a:prstGeom>
          <a:noFill/>
          <a:ln w="9525" cap="flat" cmpd="sng">
            <a:solidFill>
              <a:srgbClr val="000000"/>
            </a:solidFill>
            <a:prstDash val="solid"/>
            <a:round/>
            <a:headEnd type="none" w="med" len="med"/>
            <a:tailEnd type="triangle" w="med" len="med"/>
          </a:ln>
        </p:spPr>
      </p:cxnSp>
      <p:cxnSp>
        <p:nvCxnSpPr>
          <p:cNvPr id="4452" name="Google Shape;4452;p64"/>
          <p:cNvCxnSpPr>
            <a:stCxn id="4453" idx="0"/>
          </p:cNvCxnSpPr>
          <p:nvPr/>
        </p:nvCxnSpPr>
        <p:spPr>
          <a:xfrm rot="10800000">
            <a:off x="2976475"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3" name="Google Shape;4453;p64"/>
          <p:cNvSpPr/>
          <p:nvPr/>
        </p:nvSpPr>
        <p:spPr>
          <a:xfrm>
            <a:off x="2845075"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454" name="Google Shape;4454;p64"/>
          <p:cNvCxnSpPr>
            <a:stCxn id="4455" idx="0"/>
          </p:cNvCxnSpPr>
          <p:nvPr/>
        </p:nvCxnSpPr>
        <p:spPr>
          <a:xfrm rot="10800000">
            <a:off x="3592900"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5" name="Google Shape;4455;p64"/>
          <p:cNvSpPr/>
          <p:nvPr/>
        </p:nvSpPr>
        <p:spPr>
          <a:xfrm>
            <a:off x="3461500"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6" name="Google Shape;4456;p64"/>
          <p:cNvCxnSpPr>
            <a:stCxn id="4457" idx="0"/>
          </p:cNvCxnSpPr>
          <p:nvPr/>
        </p:nvCxnSpPr>
        <p:spPr>
          <a:xfrm rot="10800000">
            <a:off x="417641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7" name="Google Shape;4457;p64"/>
          <p:cNvSpPr/>
          <p:nvPr/>
        </p:nvSpPr>
        <p:spPr>
          <a:xfrm>
            <a:off x="404501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58" name="Google Shape;4458;p64"/>
          <p:cNvCxnSpPr>
            <a:stCxn id="4459" idx="0"/>
          </p:cNvCxnSpPr>
          <p:nvPr/>
        </p:nvCxnSpPr>
        <p:spPr>
          <a:xfrm rot="10800000">
            <a:off x="475993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59" name="Google Shape;4459;p64"/>
          <p:cNvSpPr/>
          <p:nvPr/>
        </p:nvSpPr>
        <p:spPr>
          <a:xfrm>
            <a:off x="4628538" y="341887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4460" name="Google Shape;4460;p64"/>
          <p:cNvCxnSpPr>
            <a:stCxn id="4461" idx="0"/>
          </p:cNvCxnSpPr>
          <p:nvPr/>
        </p:nvCxnSpPr>
        <p:spPr>
          <a:xfrm rot="10800000">
            <a:off x="5376363"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1" name="Google Shape;4461;p64"/>
          <p:cNvSpPr/>
          <p:nvPr/>
        </p:nvSpPr>
        <p:spPr>
          <a:xfrm>
            <a:off x="5244963"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2" name="Google Shape;4462;p64"/>
          <p:cNvCxnSpPr>
            <a:stCxn id="4463" idx="0"/>
          </p:cNvCxnSpPr>
          <p:nvPr/>
        </p:nvCxnSpPr>
        <p:spPr>
          <a:xfrm rot="10800000">
            <a:off x="5959988" y="2871675"/>
            <a:ext cx="0" cy="547200"/>
          </a:xfrm>
          <a:prstGeom prst="straightConnector1">
            <a:avLst/>
          </a:prstGeom>
          <a:noFill/>
          <a:ln w="19050" cap="flat" cmpd="sng">
            <a:solidFill>
              <a:srgbClr val="000000"/>
            </a:solidFill>
            <a:prstDash val="solid"/>
            <a:round/>
            <a:headEnd type="none" w="med" len="med"/>
            <a:tailEnd type="triangle" w="med" len="med"/>
          </a:ln>
        </p:spPr>
      </p:cxnSp>
      <p:sp>
        <p:nvSpPr>
          <p:cNvPr id="4463" name="Google Shape;4463;p64"/>
          <p:cNvSpPr/>
          <p:nvPr/>
        </p:nvSpPr>
        <p:spPr>
          <a:xfrm>
            <a:off x="5828588" y="3418875"/>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4"/>
          <p:cNvSpPr/>
          <p:nvPr/>
        </p:nvSpPr>
        <p:spPr>
          <a:xfrm>
            <a:off x="2389125" y="2948875"/>
            <a:ext cx="36900" cy="441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4"/>
          <p:cNvSpPr/>
          <p:nvPr/>
        </p:nvSpPr>
        <p:spPr>
          <a:xfrm>
            <a:off x="5927000" y="33085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4"/>
          <p:cNvSpPr/>
          <p:nvPr/>
        </p:nvSpPr>
        <p:spPr>
          <a:xfrm>
            <a:off x="5343475" y="32442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4"/>
          <p:cNvSpPr/>
          <p:nvPr/>
        </p:nvSpPr>
        <p:spPr>
          <a:xfrm>
            <a:off x="4726200" y="319030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4"/>
          <p:cNvSpPr/>
          <p:nvPr/>
        </p:nvSpPr>
        <p:spPr>
          <a:xfrm>
            <a:off x="4142588" y="31084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4"/>
          <p:cNvSpPr/>
          <p:nvPr/>
        </p:nvSpPr>
        <p:spPr>
          <a:xfrm>
            <a:off x="3561025" y="3079550"/>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4"/>
          <p:cNvSpPr/>
          <p:nvPr/>
        </p:nvSpPr>
        <p:spPr>
          <a:xfrm>
            <a:off x="2945625" y="2998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4"/>
          <p:cNvSpPr/>
          <p:nvPr/>
        </p:nvSpPr>
        <p:spPr>
          <a:xfrm>
            <a:off x="2358525" y="2973175"/>
            <a:ext cx="67500" cy="73500"/>
          </a:xfrm>
          <a:prstGeom prst="ellipse">
            <a:avLst/>
          </a:pr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2" name="Google Shape;4472;p64"/>
          <p:cNvCxnSpPr>
            <a:stCxn id="4444" idx="0"/>
          </p:cNvCxnSpPr>
          <p:nvPr/>
        </p:nvCxnSpPr>
        <p:spPr>
          <a:xfrm rot="10800000">
            <a:off x="6898475" y="1419550"/>
            <a:ext cx="300" cy="1059600"/>
          </a:xfrm>
          <a:prstGeom prst="straightConnector1">
            <a:avLst/>
          </a:prstGeom>
          <a:noFill/>
          <a:ln w="19050" cap="flat" cmpd="sng">
            <a:solidFill>
              <a:schemeClr val="dk1"/>
            </a:solidFill>
            <a:prstDash val="solid"/>
            <a:round/>
            <a:headEnd type="none" w="med" len="med"/>
            <a:tailEnd type="triangle" w="med" len="med"/>
          </a:ln>
        </p:spPr>
      </p:cxnSp>
      <p:sp>
        <p:nvSpPr>
          <p:cNvPr id="4473" name="Google Shape;4473;p64"/>
          <p:cNvSpPr txBox="1"/>
          <p:nvPr/>
        </p:nvSpPr>
        <p:spPr>
          <a:xfrm>
            <a:off x="2738800" y="35439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4" name="Google Shape;4474;p64"/>
          <p:cNvSpPr txBox="1"/>
          <p:nvPr/>
        </p:nvSpPr>
        <p:spPr>
          <a:xfrm>
            <a:off x="2154675" y="353620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5" name="Google Shape;4475;p64"/>
          <p:cNvSpPr/>
          <p:nvPr/>
        </p:nvSpPr>
        <p:spPr>
          <a:xfrm>
            <a:off x="3461738"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76" name="Google Shape;4476;p64"/>
          <p:cNvSpPr/>
          <p:nvPr/>
        </p:nvSpPr>
        <p:spPr>
          <a:xfrm>
            <a:off x="4045363"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77" name="Google Shape;4477;p64"/>
          <p:cNvSpPr txBox="1"/>
          <p:nvPr/>
        </p:nvSpPr>
        <p:spPr>
          <a:xfrm>
            <a:off x="3939088" y="35440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8" name="Google Shape;4478;p64"/>
          <p:cNvSpPr txBox="1"/>
          <p:nvPr/>
        </p:nvSpPr>
        <p:spPr>
          <a:xfrm>
            <a:off x="3354963" y="353632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79" name="Google Shape;4479;p64"/>
          <p:cNvSpPr txBox="1"/>
          <p:nvPr/>
        </p:nvSpPr>
        <p:spPr>
          <a:xfrm>
            <a:off x="4523213" y="3536150"/>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0" name="Google Shape;4480;p64"/>
          <p:cNvSpPr/>
          <p:nvPr/>
        </p:nvSpPr>
        <p:spPr>
          <a:xfrm>
            <a:off x="5244425" y="3419000"/>
            <a:ext cx="262800" cy="636600"/>
          </a:xfrm>
          <a:prstGeom prst="rect">
            <a:avLst/>
          </a:prstGeom>
          <a:solidFill>
            <a:srgbClr val="53C6F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4"/>
          <p:cNvSpPr/>
          <p:nvPr/>
        </p:nvSpPr>
        <p:spPr>
          <a:xfrm>
            <a:off x="5827950" y="3419000"/>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82" name="Google Shape;4482;p64"/>
          <p:cNvSpPr/>
          <p:nvPr/>
        </p:nvSpPr>
        <p:spPr>
          <a:xfrm>
            <a:off x="5244775" y="3419125"/>
            <a:ext cx="262800" cy="636600"/>
          </a:xfrm>
          <a:prstGeom prst="rect">
            <a:avLst/>
          </a:prstGeom>
          <a:solidFill>
            <a:srgbClr val="69C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83" name="Google Shape;4483;p64"/>
          <p:cNvSpPr txBox="1"/>
          <p:nvPr/>
        </p:nvSpPr>
        <p:spPr>
          <a:xfrm>
            <a:off x="5138500" y="35441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
        <p:nvSpPr>
          <p:cNvPr id="4484" name="Google Shape;4484;p64"/>
          <p:cNvSpPr txBox="1"/>
          <p:nvPr/>
        </p:nvSpPr>
        <p:spPr>
          <a:xfrm>
            <a:off x="5722625" y="3536275"/>
            <a:ext cx="475200" cy="41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88"/>
        <p:cNvGrpSpPr/>
        <p:nvPr/>
      </p:nvGrpSpPr>
      <p:grpSpPr>
        <a:xfrm>
          <a:off x="0" y="0"/>
          <a:ext cx="0" cy="0"/>
          <a:chOff x="0" y="0"/>
          <a:chExt cx="0" cy="0"/>
        </a:xfrm>
      </p:grpSpPr>
      <p:grpSp>
        <p:nvGrpSpPr>
          <p:cNvPr id="4489" name="Google Shape;4489;p65"/>
          <p:cNvGrpSpPr/>
          <p:nvPr/>
        </p:nvGrpSpPr>
        <p:grpSpPr>
          <a:xfrm>
            <a:off x="1677893" y="1917852"/>
            <a:ext cx="1768767" cy="1771332"/>
            <a:chOff x="5448325" y="610550"/>
            <a:chExt cx="2742700" cy="2742000"/>
          </a:xfrm>
        </p:grpSpPr>
        <p:sp>
          <p:nvSpPr>
            <p:cNvPr id="4490" name="Google Shape;4490;p65"/>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5"/>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65"/>
          <p:cNvGrpSpPr/>
          <p:nvPr/>
        </p:nvGrpSpPr>
        <p:grpSpPr>
          <a:xfrm>
            <a:off x="1120231" y="1152499"/>
            <a:ext cx="530946" cy="531400"/>
            <a:chOff x="5448325" y="610550"/>
            <a:chExt cx="823300" cy="822600"/>
          </a:xfrm>
        </p:grpSpPr>
        <p:sp>
          <p:nvSpPr>
            <p:cNvPr id="4591" name="Google Shape;4591;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00" name="Google Shape;4600;p65"/>
          <p:cNvCxnSpPr/>
          <p:nvPr/>
        </p:nvCxnSpPr>
        <p:spPr>
          <a:xfrm>
            <a:off x="1655875" y="168420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4601" name="Google Shape;4601;p65"/>
          <p:cNvCxnSpPr/>
          <p:nvPr/>
        </p:nvCxnSpPr>
        <p:spPr>
          <a:xfrm>
            <a:off x="1120231" y="168389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4602" name="Google Shape;4602;p65"/>
          <p:cNvCxnSpPr/>
          <p:nvPr/>
        </p:nvCxnSpPr>
        <p:spPr>
          <a:xfrm>
            <a:off x="1659200" y="114647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4603" name="Google Shape;4603;p65"/>
          <p:cNvGrpSpPr/>
          <p:nvPr/>
        </p:nvGrpSpPr>
        <p:grpSpPr>
          <a:xfrm>
            <a:off x="5553569" y="3258415"/>
            <a:ext cx="1768767" cy="1735686"/>
            <a:chOff x="5448325" y="610550"/>
            <a:chExt cx="2742700" cy="2742000"/>
          </a:xfrm>
        </p:grpSpPr>
        <p:sp>
          <p:nvSpPr>
            <p:cNvPr id="4604" name="Google Shape;4604;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5"/>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5"/>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5"/>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5"/>
          <p:cNvGrpSpPr/>
          <p:nvPr/>
        </p:nvGrpSpPr>
        <p:grpSpPr>
          <a:xfrm>
            <a:off x="5196705" y="2583251"/>
            <a:ext cx="530946" cy="520706"/>
            <a:chOff x="5448325" y="610550"/>
            <a:chExt cx="823300" cy="822600"/>
          </a:xfrm>
        </p:grpSpPr>
        <p:sp>
          <p:nvSpPr>
            <p:cNvPr id="4705" name="Google Shape;4705;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14" name="Google Shape;4714;p65"/>
          <p:cNvCxnSpPr/>
          <p:nvPr/>
        </p:nvCxnSpPr>
        <p:spPr>
          <a:xfrm>
            <a:off x="5729375" y="311437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4715" name="Google Shape;4715;p65"/>
          <p:cNvCxnSpPr/>
          <p:nvPr/>
        </p:nvCxnSpPr>
        <p:spPr>
          <a:xfrm>
            <a:off x="5198350" y="311437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4716" name="Google Shape;4716;p65"/>
          <p:cNvCxnSpPr/>
          <p:nvPr/>
        </p:nvCxnSpPr>
        <p:spPr>
          <a:xfrm>
            <a:off x="5722775" y="257175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4717" name="Google Shape;4717;p65"/>
          <p:cNvGrpSpPr/>
          <p:nvPr/>
        </p:nvGrpSpPr>
        <p:grpSpPr>
          <a:xfrm>
            <a:off x="5122078" y="161353"/>
            <a:ext cx="2200237" cy="2274977"/>
            <a:chOff x="5274478" y="161353"/>
            <a:chExt cx="2200237" cy="2274977"/>
          </a:xfrm>
        </p:grpSpPr>
        <p:grpSp>
          <p:nvGrpSpPr>
            <p:cNvPr id="4718" name="Google Shape;4718;p65"/>
            <p:cNvGrpSpPr/>
            <p:nvPr/>
          </p:nvGrpSpPr>
          <p:grpSpPr>
            <a:xfrm>
              <a:off x="5706772" y="743968"/>
              <a:ext cx="1767944" cy="1692362"/>
              <a:chOff x="5448325" y="610550"/>
              <a:chExt cx="2742700" cy="2742000"/>
            </a:xfrm>
          </p:grpSpPr>
          <p:sp>
            <p:nvSpPr>
              <p:cNvPr id="4719" name="Google Shape;4719;p65"/>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5"/>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5"/>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5"/>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5"/>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5"/>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5"/>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5"/>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5"/>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5"/>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5"/>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5"/>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5"/>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5"/>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5"/>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5"/>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5"/>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5"/>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5"/>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5"/>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5"/>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5"/>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5"/>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5"/>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5"/>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5"/>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5"/>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5"/>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5"/>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5"/>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5"/>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5"/>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5"/>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5"/>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5"/>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5"/>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5"/>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5"/>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5"/>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5"/>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5"/>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5"/>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5"/>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5"/>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5"/>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5"/>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5"/>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5"/>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5"/>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5"/>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5"/>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5"/>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5"/>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5"/>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5"/>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5"/>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5"/>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5"/>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5"/>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5"/>
            <p:cNvGrpSpPr/>
            <p:nvPr/>
          </p:nvGrpSpPr>
          <p:grpSpPr>
            <a:xfrm>
              <a:off x="5274478" y="161353"/>
              <a:ext cx="530699" cy="507709"/>
              <a:chOff x="5448325" y="610550"/>
              <a:chExt cx="823300" cy="822600"/>
            </a:xfrm>
          </p:grpSpPr>
          <p:sp>
            <p:nvSpPr>
              <p:cNvPr id="4820" name="Google Shape;4820;p65"/>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5"/>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5"/>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5"/>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5"/>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5"/>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5"/>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5"/>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29" name="Google Shape;4829;p65"/>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4830" name="Google Shape;4830;p65"/>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4831" name="Google Shape;4831;p65"/>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4832" name="Google Shape;4832;p65"/>
          <p:cNvCxnSpPr/>
          <p:nvPr/>
        </p:nvCxnSpPr>
        <p:spPr>
          <a:xfrm rot="10800000" flipH="1">
            <a:off x="3446208" y="150548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4833" name="Google Shape;4833;p65"/>
          <p:cNvCxnSpPr>
            <a:stCxn id="4549" idx="3"/>
            <a:endCxn id="4664" idx="1"/>
          </p:cNvCxnSpPr>
          <p:nvPr/>
        </p:nvCxnSpPr>
        <p:spPr>
          <a:xfrm>
            <a:off x="3446208" y="289208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4834" name="Google Shape;4834;p65"/>
          <p:cNvSpPr txBox="1"/>
          <p:nvPr/>
        </p:nvSpPr>
        <p:spPr>
          <a:xfrm>
            <a:off x="4016913" y="15983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4835" name="Google Shape;4835;p65"/>
          <p:cNvSpPr txBox="1"/>
          <p:nvPr/>
        </p:nvSpPr>
        <p:spPr>
          <a:xfrm>
            <a:off x="4016925" y="39552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4836" name="Google Shape;4836;p65"/>
          <p:cNvSpPr txBox="1"/>
          <p:nvPr/>
        </p:nvSpPr>
        <p:spPr>
          <a:xfrm>
            <a:off x="324600" y="31697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4837" name="Google Shape;4837;p65"/>
          <p:cNvCxnSpPr/>
          <p:nvPr/>
        </p:nvCxnSpPr>
        <p:spPr>
          <a:xfrm>
            <a:off x="2079600" y="45885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41"/>
        <p:cNvGrpSpPr/>
        <p:nvPr/>
      </p:nvGrpSpPr>
      <p:grpSpPr>
        <a:xfrm>
          <a:off x="0" y="0"/>
          <a:ext cx="0" cy="0"/>
          <a:chOff x="0" y="0"/>
          <a:chExt cx="0" cy="0"/>
        </a:xfrm>
      </p:grpSpPr>
      <p:grpSp>
        <p:nvGrpSpPr>
          <p:cNvPr id="4842" name="Google Shape;4842;p66"/>
          <p:cNvGrpSpPr/>
          <p:nvPr/>
        </p:nvGrpSpPr>
        <p:grpSpPr>
          <a:xfrm>
            <a:off x="173568" y="3159689"/>
            <a:ext cx="1768767" cy="1771332"/>
            <a:chOff x="5448325" y="610550"/>
            <a:chExt cx="2742700" cy="2742000"/>
          </a:xfrm>
        </p:grpSpPr>
        <p:sp>
          <p:nvSpPr>
            <p:cNvPr id="4843" name="Google Shape;4843;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6"/>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6"/>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6"/>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66"/>
          <p:cNvGrpSpPr/>
          <p:nvPr/>
        </p:nvGrpSpPr>
        <p:grpSpPr>
          <a:xfrm>
            <a:off x="2405607" y="2803328"/>
            <a:ext cx="1768767" cy="1735686"/>
            <a:chOff x="5448325" y="610550"/>
            <a:chExt cx="2742700" cy="2742000"/>
          </a:xfrm>
        </p:grpSpPr>
        <p:sp>
          <p:nvSpPr>
            <p:cNvPr id="4944" name="Google Shape;4944;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6"/>
          <p:cNvGrpSpPr/>
          <p:nvPr/>
        </p:nvGrpSpPr>
        <p:grpSpPr>
          <a:xfrm>
            <a:off x="7590118" y="2701664"/>
            <a:ext cx="176700" cy="177000"/>
            <a:chOff x="3832268" y="4133839"/>
            <a:chExt cx="176700" cy="177000"/>
          </a:xfrm>
        </p:grpSpPr>
        <p:sp>
          <p:nvSpPr>
            <p:cNvPr id="5045" name="Google Shape;504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7" name="Google Shape;5047;p66"/>
          <p:cNvSpPr/>
          <p:nvPr/>
        </p:nvSpPr>
        <p:spPr>
          <a:xfrm>
            <a:off x="-546731" y="104178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6"/>
          <p:cNvSpPr/>
          <p:nvPr/>
        </p:nvSpPr>
        <p:spPr>
          <a:xfrm>
            <a:off x="7926993" y="34264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6"/>
          <p:cNvSpPr/>
          <p:nvPr/>
        </p:nvSpPr>
        <p:spPr>
          <a:xfrm>
            <a:off x="8232475" y="31278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0" name="Google Shape;5050;p66"/>
          <p:cNvGrpSpPr/>
          <p:nvPr/>
        </p:nvGrpSpPr>
        <p:grpSpPr>
          <a:xfrm>
            <a:off x="7766818" y="950176"/>
            <a:ext cx="3537517" cy="2480032"/>
            <a:chOff x="2106868" y="2103489"/>
            <a:chExt cx="3537517" cy="2480032"/>
          </a:xfrm>
        </p:grpSpPr>
        <p:grpSp>
          <p:nvGrpSpPr>
            <p:cNvPr id="5051" name="Google Shape;5051;p66"/>
            <p:cNvGrpSpPr/>
            <p:nvPr/>
          </p:nvGrpSpPr>
          <p:grpSpPr>
            <a:xfrm>
              <a:off x="2106980" y="2103489"/>
              <a:ext cx="3537292" cy="1239932"/>
              <a:chOff x="4053293" y="687139"/>
              <a:chExt cx="3537292" cy="1239932"/>
            </a:xfrm>
          </p:grpSpPr>
          <p:grpSp>
            <p:nvGrpSpPr>
              <p:cNvPr id="5052" name="Google Shape;5052;p66"/>
              <p:cNvGrpSpPr/>
              <p:nvPr/>
            </p:nvGrpSpPr>
            <p:grpSpPr>
              <a:xfrm>
                <a:off x="4053293" y="687139"/>
                <a:ext cx="1768767" cy="1239932"/>
                <a:chOff x="5448325" y="1433150"/>
                <a:chExt cx="2742700" cy="1919400"/>
              </a:xfrm>
            </p:grpSpPr>
            <p:sp>
              <p:nvSpPr>
                <p:cNvPr id="5053" name="Google Shape;5053;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6"/>
              <p:cNvGrpSpPr/>
              <p:nvPr/>
            </p:nvGrpSpPr>
            <p:grpSpPr>
              <a:xfrm>
                <a:off x="5821818" y="687139"/>
                <a:ext cx="1768767" cy="1239932"/>
                <a:chOff x="5448325" y="1433150"/>
                <a:chExt cx="2742700" cy="1919400"/>
              </a:xfrm>
            </p:grpSpPr>
            <p:sp>
              <p:nvSpPr>
                <p:cNvPr id="5124" name="Google Shape;512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4" name="Google Shape;5194;p66"/>
            <p:cNvGrpSpPr/>
            <p:nvPr/>
          </p:nvGrpSpPr>
          <p:grpSpPr>
            <a:xfrm>
              <a:off x="2106868" y="3343589"/>
              <a:ext cx="3537517" cy="1239932"/>
              <a:chOff x="2636768" y="3167689"/>
              <a:chExt cx="3537517" cy="1239932"/>
            </a:xfrm>
          </p:grpSpPr>
          <p:grpSp>
            <p:nvGrpSpPr>
              <p:cNvPr id="5195" name="Google Shape;5195;p66"/>
              <p:cNvGrpSpPr/>
              <p:nvPr/>
            </p:nvGrpSpPr>
            <p:grpSpPr>
              <a:xfrm>
                <a:off x="2636768" y="3167689"/>
                <a:ext cx="1768767" cy="1239932"/>
                <a:chOff x="5448325" y="1433150"/>
                <a:chExt cx="2742700" cy="1919400"/>
              </a:xfrm>
            </p:grpSpPr>
            <p:sp>
              <p:nvSpPr>
                <p:cNvPr id="5196" name="Google Shape;5196;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6"/>
              <p:cNvGrpSpPr/>
              <p:nvPr/>
            </p:nvGrpSpPr>
            <p:grpSpPr>
              <a:xfrm>
                <a:off x="4405518" y="3167689"/>
                <a:ext cx="1768767" cy="1239932"/>
                <a:chOff x="5448325" y="1433150"/>
                <a:chExt cx="2742700" cy="1919400"/>
              </a:xfrm>
            </p:grpSpPr>
            <p:sp>
              <p:nvSpPr>
                <p:cNvPr id="5267" name="Google Shape;5267;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7" name="Google Shape;5337;p66"/>
          <p:cNvGrpSpPr/>
          <p:nvPr/>
        </p:nvGrpSpPr>
        <p:grpSpPr>
          <a:xfrm>
            <a:off x="-7" y="-109736"/>
            <a:ext cx="3537517" cy="2480032"/>
            <a:chOff x="-7" y="-109736"/>
            <a:chExt cx="3537517" cy="2480032"/>
          </a:xfrm>
        </p:grpSpPr>
        <p:grpSp>
          <p:nvGrpSpPr>
            <p:cNvPr id="5338" name="Google Shape;5338;p66"/>
            <p:cNvGrpSpPr/>
            <p:nvPr/>
          </p:nvGrpSpPr>
          <p:grpSpPr>
            <a:xfrm>
              <a:off x="-7" y="-109736"/>
              <a:ext cx="3537517" cy="2480032"/>
              <a:chOff x="2106868" y="2103489"/>
              <a:chExt cx="3537517" cy="2480032"/>
            </a:xfrm>
          </p:grpSpPr>
          <p:grpSp>
            <p:nvGrpSpPr>
              <p:cNvPr id="5339" name="Google Shape;5339;p66"/>
              <p:cNvGrpSpPr/>
              <p:nvPr/>
            </p:nvGrpSpPr>
            <p:grpSpPr>
              <a:xfrm>
                <a:off x="2106980" y="2103489"/>
                <a:ext cx="3537292" cy="1239932"/>
                <a:chOff x="4053293" y="687139"/>
                <a:chExt cx="3537292" cy="1239932"/>
              </a:xfrm>
            </p:grpSpPr>
            <p:grpSp>
              <p:nvGrpSpPr>
                <p:cNvPr id="5340" name="Google Shape;5340;p66"/>
                <p:cNvGrpSpPr/>
                <p:nvPr/>
              </p:nvGrpSpPr>
              <p:grpSpPr>
                <a:xfrm>
                  <a:off x="4053293" y="687139"/>
                  <a:ext cx="1768767" cy="1239932"/>
                  <a:chOff x="5448325" y="1433150"/>
                  <a:chExt cx="2742700" cy="1919400"/>
                </a:xfrm>
              </p:grpSpPr>
              <p:sp>
                <p:nvSpPr>
                  <p:cNvPr id="5341" name="Google Shape;534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66"/>
                <p:cNvGrpSpPr/>
                <p:nvPr/>
              </p:nvGrpSpPr>
              <p:grpSpPr>
                <a:xfrm>
                  <a:off x="5821818" y="687139"/>
                  <a:ext cx="1768767" cy="1239932"/>
                  <a:chOff x="5448325" y="1433150"/>
                  <a:chExt cx="2742700" cy="1919400"/>
                </a:xfrm>
              </p:grpSpPr>
              <p:sp>
                <p:nvSpPr>
                  <p:cNvPr id="5412" name="Google Shape;541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2" name="Google Shape;5482;p66"/>
              <p:cNvGrpSpPr/>
              <p:nvPr/>
            </p:nvGrpSpPr>
            <p:grpSpPr>
              <a:xfrm>
                <a:off x="2106868" y="3343589"/>
                <a:ext cx="3537517" cy="1239932"/>
                <a:chOff x="2636768" y="3167689"/>
                <a:chExt cx="3537517" cy="1239932"/>
              </a:xfrm>
            </p:grpSpPr>
            <p:grpSp>
              <p:nvGrpSpPr>
                <p:cNvPr id="5483" name="Google Shape;5483;p66"/>
                <p:cNvGrpSpPr/>
                <p:nvPr/>
              </p:nvGrpSpPr>
              <p:grpSpPr>
                <a:xfrm>
                  <a:off x="2636768" y="3167689"/>
                  <a:ext cx="1768767" cy="1239932"/>
                  <a:chOff x="5448325" y="1433150"/>
                  <a:chExt cx="2742700" cy="1919400"/>
                </a:xfrm>
              </p:grpSpPr>
              <p:sp>
                <p:nvSpPr>
                  <p:cNvPr id="5484" name="Google Shape;5484;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4" name="Google Shape;5554;p66"/>
                <p:cNvGrpSpPr/>
                <p:nvPr/>
              </p:nvGrpSpPr>
              <p:grpSpPr>
                <a:xfrm>
                  <a:off x="4405518" y="3167689"/>
                  <a:ext cx="1768767" cy="1239932"/>
                  <a:chOff x="5448325" y="1433150"/>
                  <a:chExt cx="2742700" cy="1919400"/>
                </a:xfrm>
              </p:grpSpPr>
              <p:sp>
                <p:nvSpPr>
                  <p:cNvPr id="5555" name="Google Shape;5555;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25" name="Google Shape;5625;p66"/>
            <p:cNvGrpSpPr/>
            <p:nvPr/>
          </p:nvGrpSpPr>
          <p:grpSpPr>
            <a:xfrm>
              <a:off x="1412225" y="948414"/>
              <a:ext cx="530093" cy="531450"/>
              <a:chOff x="1399900" y="1394664"/>
              <a:chExt cx="530093" cy="531450"/>
            </a:xfrm>
          </p:grpSpPr>
          <p:sp>
            <p:nvSpPr>
              <p:cNvPr id="5626" name="Google Shape;5626;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4" name="Google Shape;5644;p66"/>
          <p:cNvGrpSpPr/>
          <p:nvPr/>
        </p:nvGrpSpPr>
        <p:grpSpPr>
          <a:xfrm>
            <a:off x="5347988" y="4321077"/>
            <a:ext cx="530093" cy="531450"/>
            <a:chOff x="1399900" y="1394664"/>
            <a:chExt cx="530093" cy="531450"/>
          </a:xfrm>
        </p:grpSpPr>
        <p:sp>
          <p:nvSpPr>
            <p:cNvPr id="5645" name="Google Shape;5645;p66"/>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6"/>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6"/>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6"/>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6"/>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6"/>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6"/>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6"/>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6"/>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6"/>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6"/>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6"/>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6"/>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6"/>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6"/>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6"/>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6"/>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6"/>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6"/>
          <p:cNvGrpSpPr/>
          <p:nvPr/>
        </p:nvGrpSpPr>
        <p:grpSpPr>
          <a:xfrm rot="5400000">
            <a:off x="1556744" y="3956788"/>
            <a:ext cx="1237821" cy="177133"/>
            <a:chOff x="5449025" y="3078350"/>
            <a:chExt cx="1919400" cy="274200"/>
          </a:xfrm>
        </p:grpSpPr>
        <p:sp>
          <p:nvSpPr>
            <p:cNvPr id="5664" name="Google Shape;566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1" name="Google Shape;5671;p66"/>
          <p:cNvSpPr/>
          <p:nvPr/>
        </p:nvSpPr>
        <p:spPr>
          <a:xfrm>
            <a:off x="3014207" y="4498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6"/>
          <p:cNvSpPr/>
          <p:nvPr/>
        </p:nvSpPr>
        <p:spPr>
          <a:xfrm>
            <a:off x="4246470" y="252360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6"/>
          <p:cNvSpPr/>
          <p:nvPr/>
        </p:nvSpPr>
        <p:spPr>
          <a:xfrm>
            <a:off x="3293732" y="46754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6"/>
          <p:cNvSpPr/>
          <p:nvPr/>
        </p:nvSpPr>
        <p:spPr>
          <a:xfrm>
            <a:off x="3812270" y="25717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6"/>
          <p:cNvSpPr/>
          <p:nvPr/>
        </p:nvSpPr>
        <p:spPr>
          <a:xfrm>
            <a:off x="3537495" y="424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66"/>
          <p:cNvGrpSpPr/>
          <p:nvPr/>
        </p:nvGrpSpPr>
        <p:grpSpPr>
          <a:xfrm>
            <a:off x="4315744" y="2854063"/>
            <a:ext cx="1237821" cy="1241133"/>
            <a:chOff x="2408969" y="2902913"/>
            <a:chExt cx="1237821" cy="1241133"/>
          </a:xfrm>
        </p:grpSpPr>
        <p:grpSp>
          <p:nvGrpSpPr>
            <p:cNvPr id="5677" name="Google Shape;5677;p66"/>
            <p:cNvGrpSpPr/>
            <p:nvPr/>
          </p:nvGrpSpPr>
          <p:grpSpPr>
            <a:xfrm>
              <a:off x="2408969" y="3258413"/>
              <a:ext cx="1237821" cy="177133"/>
              <a:chOff x="5449025" y="3078350"/>
              <a:chExt cx="1919400" cy="274200"/>
            </a:xfrm>
          </p:grpSpPr>
          <p:sp>
            <p:nvSpPr>
              <p:cNvPr id="5678" name="Google Shape;567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6"/>
            <p:cNvGrpSpPr/>
            <p:nvPr/>
          </p:nvGrpSpPr>
          <p:grpSpPr>
            <a:xfrm>
              <a:off x="2408969" y="3435538"/>
              <a:ext cx="1237821" cy="177133"/>
              <a:chOff x="5449025" y="3078350"/>
              <a:chExt cx="1919400" cy="274200"/>
            </a:xfrm>
          </p:grpSpPr>
          <p:sp>
            <p:nvSpPr>
              <p:cNvPr id="5686" name="Google Shape;568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6"/>
            <p:cNvGrpSpPr/>
            <p:nvPr/>
          </p:nvGrpSpPr>
          <p:grpSpPr>
            <a:xfrm>
              <a:off x="2408969" y="3612663"/>
              <a:ext cx="1237821" cy="177133"/>
              <a:chOff x="5449025" y="3078350"/>
              <a:chExt cx="1919400" cy="274200"/>
            </a:xfrm>
          </p:grpSpPr>
          <p:sp>
            <p:nvSpPr>
              <p:cNvPr id="5694" name="Google Shape;569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66"/>
            <p:cNvGrpSpPr/>
            <p:nvPr/>
          </p:nvGrpSpPr>
          <p:grpSpPr>
            <a:xfrm rot="5400000">
              <a:off x="2586094" y="3435538"/>
              <a:ext cx="1237821" cy="177133"/>
              <a:chOff x="5449025" y="3078350"/>
              <a:chExt cx="1919400" cy="274200"/>
            </a:xfrm>
          </p:grpSpPr>
          <p:sp>
            <p:nvSpPr>
              <p:cNvPr id="5702" name="Google Shape;570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6"/>
            <p:cNvGrpSpPr/>
            <p:nvPr/>
          </p:nvGrpSpPr>
          <p:grpSpPr>
            <a:xfrm rot="5400000">
              <a:off x="2408969" y="3435538"/>
              <a:ext cx="1237821" cy="177133"/>
              <a:chOff x="5449025" y="3078350"/>
              <a:chExt cx="1919400" cy="274200"/>
            </a:xfrm>
          </p:grpSpPr>
          <p:sp>
            <p:nvSpPr>
              <p:cNvPr id="5710" name="Google Shape;571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6"/>
            <p:cNvGrpSpPr/>
            <p:nvPr/>
          </p:nvGrpSpPr>
          <p:grpSpPr>
            <a:xfrm rot="5400000">
              <a:off x="2231844" y="3435538"/>
              <a:ext cx="1237821" cy="177133"/>
              <a:chOff x="5449025" y="3078350"/>
              <a:chExt cx="1919400" cy="274200"/>
            </a:xfrm>
          </p:grpSpPr>
          <p:sp>
            <p:nvSpPr>
              <p:cNvPr id="5718" name="Google Shape;5718;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6"/>
            <p:cNvGrpSpPr/>
            <p:nvPr/>
          </p:nvGrpSpPr>
          <p:grpSpPr>
            <a:xfrm>
              <a:off x="2408969" y="3081288"/>
              <a:ext cx="1237821" cy="177133"/>
              <a:chOff x="5449025" y="3078350"/>
              <a:chExt cx="1919400" cy="274200"/>
            </a:xfrm>
          </p:grpSpPr>
          <p:sp>
            <p:nvSpPr>
              <p:cNvPr id="5726" name="Google Shape;5726;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66"/>
            <p:cNvGrpSpPr/>
            <p:nvPr/>
          </p:nvGrpSpPr>
          <p:grpSpPr>
            <a:xfrm>
              <a:off x="2408969" y="2902913"/>
              <a:ext cx="1237821" cy="177133"/>
              <a:chOff x="5449025" y="3078350"/>
              <a:chExt cx="1919400" cy="274200"/>
            </a:xfrm>
          </p:grpSpPr>
          <p:sp>
            <p:nvSpPr>
              <p:cNvPr id="5734" name="Google Shape;5734;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6"/>
            <p:cNvGrpSpPr/>
            <p:nvPr/>
          </p:nvGrpSpPr>
          <p:grpSpPr>
            <a:xfrm>
              <a:off x="2408969" y="3789788"/>
              <a:ext cx="1237821" cy="177133"/>
              <a:chOff x="5449025" y="3078350"/>
              <a:chExt cx="1919400" cy="274200"/>
            </a:xfrm>
          </p:grpSpPr>
          <p:sp>
            <p:nvSpPr>
              <p:cNvPr id="5742" name="Google Shape;574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66"/>
            <p:cNvGrpSpPr/>
            <p:nvPr/>
          </p:nvGrpSpPr>
          <p:grpSpPr>
            <a:xfrm>
              <a:off x="2408969" y="3966913"/>
              <a:ext cx="1237821" cy="177133"/>
              <a:chOff x="5449025" y="3078350"/>
              <a:chExt cx="1919400" cy="274200"/>
            </a:xfrm>
          </p:grpSpPr>
          <p:sp>
            <p:nvSpPr>
              <p:cNvPr id="5750" name="Google Shape;5750;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6"/>
            <p:cNvGrpSpPr/>
            <p:nvPr/>
          </p:nvGrpSpPr>
          <p:grpSpPr>
            <a:xfrm>
              <a:off x="2585493" y="3080102"/>
              <a:ext cx="176700" cy="177000"/>
              <a:chOff x="3832268" y="4133839"/>
              <a:chExt cx="176700" cy="177000"/>
            </a:xfrm>
          </p:grpSpPr>
          <p:sp>
            <p:nvSpPr>
              <p:cNvPr id="5758" name="Google Shape;575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6"/>
            <p:cNvGrpSpPr/>
            <p:nvPr/>
          </p:nvGrpSpPr>
          <p:grpSpPr>
            <a:xfrm>
              <a:off x="2939530" y="3080102"/>
              <a:ext cx="176700" cy="177000"/>
              <a:chOff x="3832268" y="4133839"/>
              <a:chExt cx="176700" cy="177000"/>
            </a:xfrm>
          </p:grpSpPr>
          <p:sp>
            <p:nvSpPr>
              <p:cNvPr id="5761" name="Google Shape;576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6"/>
            <p:cNvGrpSpPr/>
            <p:nvPr/>
          </p:nvGrpSpPr>
          <p:grpSpPr>
            <a:xfrm>
              <a:off x="3293793" y="3080102"/>
              <a:ext cx="176700" cy="177000"/>
              <a:chOff x="3832268" y="4133839"/>
              <a:chExt cx="176700" cy="177000"/>
            </a:xfrm>
          </p:grpSpPr>
          <p:sp>
            <p:nvSpPr>
              <p:cNvPr id="5764" name="Google Shape;576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66"/>
            <p:cNvGrpSpPr/>
            <p:nvPr/>
          </p:nvGrpSpPr>
          <p:grpSpPr>
            <a:xfrm>
              <a:off x="2585493" y="3435602"/>
              <a:ext cx="176700" cy="177000"/>
              <a:chOff x="3832268" y="4133839"/>
              <a:chExt cx="176700" cy="177000"/>
            </a:xfrm>
          </p:grpSpPr>
          <p:sp>
            <p:nvSpPr>
              <p:cNvPr id="5767" name="Google Shape;576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66"/>
            <p:cNvGrpSpPr/>
            <p:nvPr/>
          </p:nvGrpSpPr>
          <p:grpSpPr>
            <a:xfrm>
              <a:off x="2939518" y="3434939"/>
              <a:ext cx="176700" cy="177000"/>
              <a:chOff x="3832268" y="4133839"/>
              <a:chExt cx="176700" cy="177000"/>
            </a:xfrm>
          </p:grpSpPr>
          <p:sp>
            <p:nvSpPr>
              <p:cNvPr id="5770" name="Google Shape;5770;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66"/>
            <p:cNvGrpSpPr/>
            <p:nvPr/>
          </p:nvGrpSpPr>
          <p:grpSpPr>
            <a:xfrm>
              <a:off x="3293568" y="3434939"/>
              <a:ext cx="176700" cy="177000"/>
              <a:chOff x="3832268" y="4133839"/>
              <a:chExt cx="176700" cy="177000"/>
            </a:xfrm>
          </p:grpSpPr>
          <p:sp>
            <p:nvSpPr>
              <p:cNvPr id="5773" name="Google Shape;5773;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66"/>
            <p:cNvGrpSpPr/>
            <p:nvPr/>
          </p:nvGrpSpPr>
          <p:grpSpPr>
            <a:xfrm>
              <a:off x="3293793" y="3790514"/>
              <a:ext cx="176700" cy="177000"/>
              <a:chOff x="3832268" y="4133839"/>
              <a:chExt cx="176700" cy="177000"/>
            </a:xfrm>
          </p:grpSpPr>
          <p:sp>
            <p:nvSpPr>
              <p:cNvPr id="5776" name="Google Shape;577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66"/>
            <p:cNvGrpSpPr/>
            <p:nvPr/>
          </p:nvGrpSpPr>
          <p:grpSpPr>
            <a:xfrm>
              <a:off x="2939518" y="3789789"/>
              <a:ext cx="176700" cy="177000"/>
              <a:chOff x="3832268" y="4133839"/>
              <a:chExt cx="176700" cy="177000"/>
            </a:xfrm>
          </p:grpSpPr>
          <p:sp>
            <p:nvSpPr>
              <p:cNvPr id="5779" name="Google Shape;577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6"/>
            <p:cNvGrpSpPr/>
            <p:nvPr/>
          </p:nvGrpSpPr>
          <p:grpSpPr>
            <a:xfrm>
              <a:off x="2585268" y="3789864"/>
              <a:ext cx="176700" cy="177000"/>
              <a:chOff x="3832268" y="4133839"/>
              <a:chExt cx="176700" cy="177000"/>
            </a:xfrm>
          </p:grpSpPr>
          <p:sp>
            <p:nvSpPr>
              <p:cNvPr id="5782" name="Google Shape;578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4" name="Google Shape;5784;p66"/>
          <p:cNvGrpSpPr/>
          <p:nvPr/>
        </p:nvGrpSpPr>
        <p:grpSpPr>
          <a:xfrm>
            <a:off x="3989093" y="-109749"/>
            <a:ext cx="3537517" cy="2480032"/>
            <a:chOff x="3989093" y="-109749"/>
            <a:chExt cx="3537517" cy="2480032"/>
          </a:xfrm>
        </p:grpSpPr>
        <p:grpSp>
          <p:nvGrpSpPr>
            <p:cNvPr id="5785" name="Google Shape;5785;p66"/>
            <p:cNvGrpSpPr/>
            <p:nvPr/>
          </p:nvGrpSpPr>
          <p:grpSpPr>
            <a:xfrm>
              <a:off x="3989093" y="-109749"/>
              <a:ext cx="3537517" cy="2480032"/>
              <a:chOff x="2106868" y="2103489"/>
              <a:chExt cx="3537517" cy="2480032"/>
            </a:xfrm>
          </p:grpSpPr>
          <p:grpSp>
            <p:nvGrpSpPr>
              <p:cNvPr id="5786" name="Google Shape;5786;p66"/>
              <p:cNvGrpSpPr/>
              <p:nvPr/>
            </p:nvGrpSpPr>
            <p:grpSpPr>
              <a:xfrm>
                <a:off x="2106980" y="2103489"/>
                <a:ext cx="3537292" cy="1239932"/>
                <a:chOff x="4053293" y="687139"/>
                <a:chExt cx="3537292" cy="1239932"/>
              </a:xfrm>
            </p:grpSpPr>
            <p:grpSp>
              <p:nvGrpSpPr>
                <p:cNvPr id="5787" name="Google Shape;5787;p66"/>
                <p:cNvGrpSpPr/>
                <p:nvPr/>
              </p:nvGrpSpPr>
              <p:grpSpPr>
                <a:xfrm>
                  <a:off x="4053293" y="687139"/>
                  <a:ext cx="1768767" cy="1239932"/>
                  <a:chOff x="5448325" y="1433150"/>
                  <a:chExt cx="2742700" cy="1919400"/>
                </a:xfrm>
              </p:grpSpPr>
              <p:sp>
                <p:nvSpPr>
                  <p:cNvPr id="5788" name="Google Shape;5788;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66"/>
                <p:cNvGrpSpPr/>
                <p:nvPr/>
              </p:nvGrpSpPr>
              <p:grpSpPr>
                <a:xfrm>
                  <a:off x="5821818" y="687139"/>
                  <a:ext cx="1768767" cy="1239932"/>
                  <a:chOff x="5448325" y="1433150"/>
                  <a:chExt cx="2742700" cy="1919400"/>
                </a:xfrm>
              </p:grpSpPr>
              <p:sp>
                <p:nvSpPr>
                  <p:cNvPr id="5859" name="Google Shape;5859;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9" name="Google Shape;5929;p66"/>
              <p:cNvGrpSpPr/>
              <p:nvPr/>
            </p:nvGrpSpPr>
            <p:grpSpPr>
              <a:xfrm>
                <a:off x="2106868" y="3343589"/>
                <a:ext cx="3537517" cy="1239932"/>
                <a:chOff x="2636768" y="3167689"/>
                <a:chExt cx="3537517" cy="1239932"/>
              </a:xfrm>
            </p:grpSpPr>
            <p:grpSp>
              <p:nvGrpSpPr>
                <p:cNvPr id="5930" name="Google Shape;5930;p66"/>
                <p:cNvGrpSpPr/>
                <p:nvPr/>
              </p:nvGrpSpPr>
              <p:grpSpPr>
                <a:xfrm>
                  <a:off x="2636768" y="3167689"/>
                  <a:ext cx="1768767" cy="1239932"/>
                  <a:chOff x="5448325" y="1433150"/>
                  <a:chExt cx="2742700" cy="1919400"/>
                </a:xfrm>
              </p:grpSpPr>
              <p:sp>
                <p:nvSpPr>
                  <p:cNvPr id="5931" name="Google Shape;5931;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66"/>
                <p:cNvGrpSpPr/>
                <p:nvPr/>
              </p:nvGrpSpPr>
              <p:grpSpPr>
                <a:xfrm>
                  <a:off x="4405518" y="3167689"/>
                  <a:ext cx="1768767" cy="1239932"/>
                  <a:chOff x="5448325" y="1433150"/>
                  <a:chExt cx="2742700" cy="1919400"/>
                </a:xfrm>
              </p:grpSpPr>
              <p:sp>
                <p:nvSpPr>
                  <p:cNvPr id="6002" name="Google Shape;6002;p66"/>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6"/>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6"/>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6"/>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6"/>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6"/>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6"/>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6"/>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6"/>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6"/>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6"/>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6"/>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6"/>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6"/>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6"/>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6"/>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6"/>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6"/>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6"/>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6"/>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6"/>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6"/>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6"/>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6"/>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6"/>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6"/>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6"/>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6"/>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6"/>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6"/>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6"/>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6"/>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6"/>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6"/>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6"/>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6"/>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6"/>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6"/>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6"/>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6"/>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6"/>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6"/>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6"/>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6"/>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6"/>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6"/>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6"/>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6"/>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6"/>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6"/>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6"/>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6"/>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6"/>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6"/>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6"/>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6"/>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6"/>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6"/>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6"/>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6"/>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6"/>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6"/>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6"/>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72" name="Google Shape;6072;p66"/>
            <p:cNvGrpSpPr/>
            <p:nvPr/>
          </p:nvGrpSpPr>
          <p:grpSpPr>
            <a:xfrm>
              <a:off x="5055357" y="596088"/>
              <a:ext cx="1237821" cy="1241000"/>
              <a:chOff x="2408969" y="2902913"/>
              <a:chExt cx="1237821" cy="1241000"/>
            </a:xfrm>
          </p:grpSpPr>
          <p:grpSp>
            <p:nvGrpSpPr>
              <p:cNvPr id="6073" name="Google Shape;6073;p66"/>
              <p:cNvGrpSpPr/>
              <p:nvPr/>
            </p:nvGrpSpPr>
            <p:grpSpPr>
              <a:xfrm>
                <a:off x="2408969" y="3258413"/>
                <a:ext cx="1237821" cy="177133"/>
                <a:chOff x="5449025" y="3078350"/>
                <a:chExt cx="1919400" cy="274200"/>
              </a:xfrm>
            </p:grpSpPr>
            <p:sp>
              <p:nvSpPr>
                <p:cNvPr id="6074" name="Google Shape;6074;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1" name="Google Shape;6081;p66"/>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6"/>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6"/>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6"/>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6"/>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6"/>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6"/>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8" name="Google Shape;6088;p66"/>
              <p:cNvGrpSpPr/>
              <p:nvPr/>
            </p:nvGrpSpPr>
            <p:grpSpPr>
              <a:xfrm>
                <a:off x="2408969" y="3612663"/>
                <a:ext cx="1237821" cy="177133"/>
                <a:chOff x="5449025" y="3078350"/>
                <a:chExt cx="1919400" cy="274200"/>
              </a:xfrm>
            </p:grpSpPr>
            <p:sp>
              <p:nvSpPr>
                <p:cNvPr id="6089" name="Google Shape;6089;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6"/>
              <p:cNvGrpSpPr/>
              <p:nvPr/>
            </p:nvGrpSpPr>
            <p:grpSpPr>
              <a:xfrm rot="5400000">
                <a:off x="2408969" y="3435538"/>
                <a:ext cx="1237821" cy="177133"/>
                <a:chOff x="5449025" y="3078350"/>
                <a:chExt cx="1919400" cy="274200"/>
              </a:xfrm>
            </p:grpSpPr>
            <p:sp>
              <p:nvSpPr>
                <p:cNvPr id="6097" name="Google Shape;6097;p66"/>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6"/>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6"/>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6"/>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6"/>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6"/>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6"/>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4" name="Google Shape;6104;p66"/>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6"/>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6"/>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6"/>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6"/>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6"/>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6"/>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6"/>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6"/>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6"/>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6"/>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6"/>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6"/>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6"/>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6"/>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6"/>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6"/>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6"/>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6"/>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6"/>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6"/>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5" name="Google Shape;6125;p66"/>
              <p:cNvGrpSpPr/>
              <p:nvPr/>
            </p:nvGrpSpPr>
            <p:grpSpPr>
              <a:xfrm>
                <a:off x="2585493" y="3080102"/>
                <a:ext cx="176700" cy="177000"/>
                <a:chOff x="3832268" y="4133839"/>
                <a:chExt cx="176700" cy="177000"/>
              </a:xfrm>
            </p:grpSpPr>
            <p:sp>
              <p:nvSpPr>
                <p:cNvPr id="6126" name="Google Shape;6126;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66"/>
              <p:cNvGrpSpPr/>
              <p:nvPr/>
            </p:nvGrpSpPr>
            <p:grpSpPr>
              <a:xfrm>
                <a:off x="2939530" y="3080102"/>
                <a:ext cx="176700" cy="177000"/>
                <a:chOff x="3832268" y="4133839"/>
                <a:chExt cx="176700" cy="177000"/>
              </a:xfrm>
            </p:grpSpPr>
            <p:sp>
              <p:nvSpPr>
                <p:cNvPr id="6129" name="Google Shape;6129;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66"/>
              <p:cNvGrpSpPr/>
              <p:nvPr/>
            </p:nvGrpSpPr>
            <p:grpSpPr>
              <a:xfrm>
                <a:off x="3293793" y="3080102"/>
                <a:ext cx="176700" cy="177000"/>
                <a:chOff x="3832268" y="4133839"/>
                <a:chExt cx="176700" cy="177000"/>
              </a:xfrm>
            </p:grpSpPr>
            <p:sp>
              <p:nvSpPr>
                <p:cNvPr id="6132" name="Google Shape;6132;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66"/>
              <p:cNvGrpSpPr/>
              <p:nvPr/>
            </p:nvGrpSpPr>
            <p:grpSpPr>
              <a:xfrm>
                <a:off x="2585493" y="3435602"/>
                <a:ext cx="176700" cy="177000"/>
                <a:chOff x="3832268" y="4133839"/>
                <a:chExt cx="176700" cy="177000"/>
              </a:xfrm>
            </p:grpSpPr>
            <p:sp>
              <p:nvSpPr>
                <p:cNvPr id="6135" name="Google Shape;6135;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66"/>
              <p:cNvGrpSpPr/>
              <p:nvPr/>
            </p:nvGrpSpPr>
            <p:grpSpPr>
              <a:xfrm>
                <a:off x="2939518" y="3434939"/>
                <a:ext cx="176700" cy="177000"/>
                <a:chOff x="3832268" y="4133839"/>
                <a:chExt cx="176700" cy="177000"/>
              </a:xfrm>
            </p:grpSpPr>
            <p:sp>
              <p:nvSpPr>
                <p:cNvPr id="6138" name="Google Shape;6138;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6"/>
              <p:cNvGrpSpPr/>
              <p:nvPr/>
            </p:nvGrpSpPr>
            <p:grpSpPr>
              <a:xfrm>
                <a:off x="3293568" y="3434939"/>
                <a:ext cx="176700" cy="177000"/>
                <a:chOff x="3832268" y="4133839"/>
                <a:chExt cx="176700" cy="177000"/>
              </a:xfrm>
            </p:grpSpPr>
            <p:sp>
              <p:nvSpPr>
                <p:cNvPr id="6141" name="Google Shape;6141;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6"/>
              <p:cNvGrpSpPr/>
              <p:nvPr/>
            </p:nvGrpSpPr>
            <p:grpSpPr>
              <a:xfrm>
                <a:off x="3293793" y="3790514"/>
                <a:ext cx="176700" cy="177000"/>
                <a:chOff x="3832268" y="4133839"/>
                <a:chExt cx="176700" cy="177000"/>
              </a:xfrm>
            </p:grpSpPr>
            <p:sp>
              <p:nvSpPr>
                <p:cNvPr id="6144" name="Google Shape;6144;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6"/>
              <p:cNvGrpSpPr/>
              <p:nvPr/>
            </p:nvGrpSpPr>
            <p:grpSpPr>
              <a:xfrm>
                <a:off x="2939518" y="3789789"/>
                <a:ext cx="176700" cy="177000"/>
                <a:chOff x="3832268" y="4133839"/>
                <a:chExt cx="176700" cy="177000"/>
              </a:xfrm>
            </p:grpSpPr>
            <p:sp>
              <p:nvSpPr>
                <p:cNvPr id="6147" name="Google Shape;6147;p66"/>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6"/>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9" name="Google Shape;6149;p66"/>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6"/>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1" name="Google Shape;6151;p66"/>
              <p:cNvGrpSpPr/>
              <p:nvPr/>
            </p:nvGrpSpPr>
            <p:grpSpPr>
              <a:xfrm rot="5400000">
                <a:off x="2232132" y="3434876"/>
                <a:ext cx="1237821" cy="177133"/>
                <a:chOff x="5449025" y="3078350"/>
                <a:chExt cx="1919400" cy="274200"/>
              </a:xfrm>
            </p:grpSpPr>
            <p:sp>
              <p:nvSpPr>
                <p:cNvPr id="6152" name="Google Shape;6152;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66"/>
              <p:cNvGrpSpPr/>
              <p:nvPr/>
            </p:nvGrpSpPr>
            <p:grpSpPr>
              <a:xfrm rot="5400000">
                <a:off x="2585794" y="3435538"/>
                <a:ext cx="1237821" cy="177133"/>
                <a:chOff x="5449025" y="3078350"/>
                <a:chExt cx="1919400" cy="274200"/>
              </a:xfrm>
            </p:grpSpPr>
            <p:sp>
              <p:nvSpPr>
                <p:cNvPr id="6160" name="Google Shape;6160;p66"/>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6"/>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6"/>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6"/>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6"/>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6"/>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6"/>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67" name="Google Shape;6167;p66"/>
          <p:cNvGrpSpPr/>
          <p:nvPr/>
        </p:nvGrpSpPr>
        <p:grpSpPr>
          <a:xfrm>
            <a:off x="6210195" y="3715103"/>
            <a:ext cx="530946" cy="520706"/>
            <a:chOff x="5996725" y="610550"/>
            <a:chExt cx="823300" cy="822600"/>
          </a:xfrm>
        </p:grpSpPr>
        <p:sp>
          <p:nvSpPr>
            <p:cNvPr id="6168" name="Google Shape;6168;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6"/>
          <p:cNvGrpSpPr/>
          <p:nvPr/>
        </p:nvGrpSpPr>
        <p:grpSpPr>
          <a:xfrm>
            <a:off x="5962045" y="2909503"/>
            <a:ext cx="177283" cy="520706"/>
            <a:chOff x="6545125" y="610550"/>
            <a:chExt cx="274900" cy="822600"/>
          </a:xfrm>
        </p:grpSpPr>
        <p:sp>
          <p:nvSpPr>
            <p:cNvPr id="6178" name="Google Shape;6178;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6"/>
          <p:cNvGrpSpPr/>
          <p:nvPr/>
        </p:nvGrpSpPr>
        <p:grpSpPr>
          <a:xfrm>
            <a:off x="1524957" y="3211840"/>
            <a:ext cx="1768767" cy="1735686"/>
            <a:chOff x="5448325" y="610550"/>
            <a:chExt cx="2742700" cy="2742000"/>
          </a:xfrm>
        </p:grpSpPr>
        <p:sp>
          <p:nvSpPr>
            <p:cNvPr id="6182" name="Google Shape;6182;p66"/>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6"/>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6"/>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6"/>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6"/>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6"/>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6"/>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6"/>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6"/>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6"/>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6"/>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6"/>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6"/>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6"/>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6"/>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6"/>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6"/>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6"/>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6"/>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6"/>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6"/>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6"/>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6"/>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6"/>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6"/>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6"/>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6"/>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6"/>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6"/>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6"/>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6"/>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6"/>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6"/>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6"/>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6"/>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6"/>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6"/>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6"/>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6"/>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6"/>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6"/>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6"/>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6"/>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6"/>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6"/>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6"/>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6"/>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6"/>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6"/>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6"/>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6"/>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6"/>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6"/>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6"/>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6"/>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6"/>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6"/>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6"/>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6"/>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6"/>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6"/>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6"/>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6"/>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6"/>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6"/>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6"/>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6"/>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6"/>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6"/>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6"/>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6"/>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6"/>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6"/>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6"/>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6"/>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6"/>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6"/>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6"/>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6"/>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6"/>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6"/>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6"/>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6"/>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6"/>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6"/>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6"/>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6"/>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6"/>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6"/>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6"/>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6"/>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6"/>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6"/>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6"/>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6"/>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6"/>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6"/>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6"/>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6"/>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6"/>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85"/>
        <p:cNvGrpSpPr/>
        <p:nvPr/>
      </p:nvGrpSpPr>
      <p:grpSpPr>
        <a:xfrm>
          <a:off x="0" y="0"/>
          <a:ext cx="0" cy="0"/>
          <a:chOff x="0" y="0"/>
          <a:chExt cx="0" cy="0"/>
        </a:xfrm>
      </p:grpSpPr>
      <p:grpSp>
        <p:nvGrpSpPr>
          <p:cNvPr id="6286" name="Google Shape;6286;p67"/>
          <p:cNvGrpSpPr/>
          <p:nvPr/>
        </p:nvGrpSpPr>
        <p:grpSpPr>
          <a:xfrm>
            <a:off x="2846400" y="1066273"/>
            <a:ext cx="3542649" cy="3010964"/>
            <a:chOff x="495951" y="152400"/>
            <a:chExt cx="3542649" cy="3010964"/>
          </a:xfrm>
        </p:grpSpPr>
        <p:grpSp>
          <p:nvGrpSpPr>
            <p:cNvPr id="6287" name="Google Shape;6287;p67"/>
            <p:cNvGrpSpPr/>
            <p:nvPr/>
          </p:nvGrpSpPr>
          <p:grpSpPr>
            <a:xfrm>
              <a:off x="495951" y="152400"/>
              <a:ext cx="3542649" cy="3010964"/>
              <a:chOff x="572151" y="1027636"/>
              <a:chExt cx="3542649" cy="3010964"/>
            </a:xfrm>
          </p:grpSpPr>
          <p:grpSp>
            <p:nvGrpSpPr>
              <p:cNvPr id="6288" name="Google Shape;6288;p67"/>
              <p:cNvGrpSpPr/>
              <p:nvPr/>
            </p:nvGrpSpPr>
            <p:grpSpPr>
              <a:xfrm>
                <a:off x="572151" y="1027636"/>
                <a:ext cx="3542649" cy="3010964"/>
                <a:chOff x="698254" y="1117901"/>
                <a:chExt cx="3542649" cy="3010964"/>
              </a:xfrm>
            </p:grpSpPr>
            <p:grpSp>
              <p:nvGrpSpPr>
                <p:cNvPr id="6289" name="Google Shape;6289;p67"/>
                <p:cNvGrpSpPr/>
                <p:nvPr/>
              </p:nvGrpSpPr>
              <p:grpSpPr>
                <a:xfrm>
                  <a:off x="700818" y="1117901"/>
                  <a:ext cx="3537517" cy="2480032"/>
                  <a:chOff x="2106868" y="2103489"/>
                  <a:chExt cx="3537517" cy="2480032"/>
                </a:xfrm>
              </p:grpSpPr>
              <p:grpSp>
                <p:nvGrpSpPr>
                  <p:cNvPr id="6290" name="Google Shape;6290;p67"/>
                  <p:cNvGrpSpPr/>
                  <p:nvPr/>
                </p:nvGrpSpPr>
                <p:grpSpPr>
                  <a:xfrm>
                    <a:off x="2106980" y="2103489"/>
                    <a:ext cx="3537292" cy="1239932"/>
                    <a:chOff x="4053293" y="687139"/>
                    <a:chExt cx="3537292" cy="1239932"/>
                  </a:xfrm>
                </p:grpSpPr>
                <p:grpSp>
                  <p:nvGrpSpPr>
                    <p:cNvPr id="6291" name="Google Shape;6291;p67"/>
                    <p:cNvGrpSpPr/>
                    <p:nvPr/>
                  </p:nvGrpSpPr>
                  <p:grpSpPr>
                    <a:xfrm>
                      <a:off x="4053293" y="687139"/>
                      <a:ext cx="1768767" cy="1239932"/>
                      <a:chOff x="5448325" y="1433150"/>
                      <a:chExt cx="2742700" cy="1919400"/>
                    </a:xfrm>
                  </p:grpSpPr>
                  <p:sp>
                    <p:nvSpPr>
                      <p:cNvPr id="6292" name="Google Shape;6292;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7"/>
                    <p:cNvGrpSpPr/>
                    <p:nvPr/>
                  </p:nvGrpSpPr>
                  <p:grpSpPr>
                    <a:xfrm>
                      <a:off x="5821818" y="687139"/>
                      <a:ext cx="1768767" cy="1239932"/>
                      <a:chOff x="5448325" y="1433150"/>
                      <a:chExt cx="2742700" cy="1919400"/>
                    </a:xfrm>
                  </p:grpSpPr>
                  <p:sp>
                    <p:nvSpPr>
                      <p:cNvPr id="6363" name="Google Shape;6363;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7"/>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7"/>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7"/>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7"/>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7"/>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3" name="Google Shape;6433;p67"/>
                  <p:cNvGrpSpPr/>
                  <p:nvPr/>
                </p:nvGrpSpPr>
                <p:grpSpPr>
                  <a:xfrm>
                    <a:off x="2106868" y="3343589"/>
                    <a:ext cx="3537517" cy="1239932"/>
                    <a:chOff x="2636768" y="3167689"/>
                    <a:chExt cx="3537517" cy="1239932"/>
                  </a:xfrm>
                </p:grpSpPr>
                <p:grpSp>
                  <p:nvGrpSpPr>
                    <p:cNvPr id="6434" name="Google Shape;6434;p67"/>
                    <p:cNvGrpSpPr/>
                    <p:nvPr/>
                  </p:nvGrpSpPr>
                  <p:grpSpPr>
                    <a:xfrm>
                      <a:off x="2636768" y="3167689"/>
                      <a:ext cx="1768767" cy="1239932"/>
                      <a:chOff x="5448325" y="1433150"/>
                      <a:chExt cx="2742700" cy="1919400"/>
                    </a:xfrm>
                  </p:grpSpPr>
                  <p:sp>
                    <p:nvSpPr>
                      <p:cNvPr id="6435" name="Google Shape;6435;p67"/>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7"/>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7"/>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7"/>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7"/>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7"/>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7"/>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7"/>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7"/>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7"/>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7"/>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7"/>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7"/>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7"/>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7"/>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7"/>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7"/>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7"/>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7"/>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7"/>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7"/>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7"/>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7"/>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7"/>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7"/>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7"/>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7"/>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7"/>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7"/>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7"/>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7"/>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7"/>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7"/>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7"/>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7"/>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67"/>
                    <p:cNvGrpSpPr/>
                    <p:nvPr/>
                  </p:nvGrpSpPr>
                  <p:grpSpPr>
                    <a:xfrm>
                      <a:off x="4405518" y="3167689"/>
                      <a:ext cx="1768767" cy="1239932"/>
                      <a:chOff x="5448325" y="1433150"/>
                      <a:chExt cx="2742700" cy="1919400"/>
                    </a:xfrm>
                  </p:grpSpPr>
                  <p:sp>
                    <p:nvSpPr>
                      <p:cNvPr id="6506" name="Google Shape;6506;p67"/>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7"/>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7"/>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7"/>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7"/>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7"/>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7"/>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7"/>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7"/>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7"/>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7"/>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7"/>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7"/>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7"/>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7"/>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7"/>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7"/>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7"/>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7"/>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7"/>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7"/>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7"/>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7"/>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7"/>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7"/>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7"/>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7"/>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7"/>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7"/>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7"/>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7"/>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7"/>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7"/>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7"/>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7"/>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7"/>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7"/>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7"/>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7"/>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7"/>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7"/>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7"/>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7"/>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7"/>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7"/>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7"/>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7"/>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7"/>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7"/>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7"/>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7"/>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7"/>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7"/>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7"/>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7"/>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7"/>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7"/>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7"/>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7"/>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7"/>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7"/>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7"/>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7"/>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7"/>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7"/>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7"/>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7"/>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7"/>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7"/>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7"/>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576" name="Google Shape;6576;p67"/>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7"/>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7"/>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7"/>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7"/>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7"/>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7"/>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7"/>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7"/>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7"/>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7"/>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7"/>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7"/>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7"/>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7"/>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7"/>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7"/>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7"/>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7"/>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7"/>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7"/>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7"/>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7"/>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7"/>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7"/>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7"/>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7"/>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7"/>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7"/>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7"/>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7"/>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7"/>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7"/>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7"/>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7"/>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7"/>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7"/>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7"/>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7"/>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7"/>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7"/>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7"/>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7"/>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7"/>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7"/>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7"/>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7"/>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7"/>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7"/>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7"/>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7"/>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7"/>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7"/>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7"/>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7"/>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7"/>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7"/>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7"/>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7"/>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7"/>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7"/>
              <p:cNvGrpSpPr/>
              <p:nvPr/>
            </p:nvGrpSpPr>
            <p:grpSpPr>
              <a:xfrm>
                <a:off x="924550" y="1905000"/>
                <a:ext cx="2656850" cy="530815"/>
                <a:chOff x="6250728" y="1276394"/>
                <a:chExt cx="2656850" cy="530815"/>
              </a:xfrm>
            </p:grpSpPr>
            <p:sp>
              <p:nvSpPr>
                <p:cNvPr id="6637" name="Google Shape;6637;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2" name="Google Shape;6682;p67"/>
            <p:cNvGrpSpPr/>
            <p:nvPr/>
          </p:nvGrpSpPr>
          <p:grpSpPr>
            <a:xfrm>
              <a:off x="838200" y="1755185"/>
              <a:ext cx="2656850" cy="530815"/>
              <a:chOff x="6250728" y="1276394"/>
              <a:chExt cx="2656850" cy="530815"/>
            </a:xfrm>
          </p:grpSpPr>
          <p:sp>
            <p:nvSpPr>
              <p:cNvPr id="6683" name="Google Shape;6683;p67"/>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7"/>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7"/>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7"/>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7"/>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7"/>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7"/>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7"/>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7"/>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7"/>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7"/>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7"/>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7"/>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7"/>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7"/>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7"/>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7"/>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7"/>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7"/>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7"/>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7"/>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7"/>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7"/>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7"/>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7"/>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7"/>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7"/>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7"/>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7"/>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7"/>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7"/>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7"/>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7"/>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7"/>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7"/>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7"/>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7"/>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7"/>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7"/>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7"/>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7"/>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7"/>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7"/>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7"/>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7"/>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31"/>
        <p:cNvGrpSpPr/>
        <p:nvPr/>
      </p:nvGrpSpPr>
      <p:grpSpPr>
        <a:xfrm>
          <a:off x="0" y="0"/>
          <a:ext cx="0" cy="0"/>
          <a:chOff x="0" y="0"/>
          <a:chExt cx="0" cy="0"/>
        </a:xfrm>
      </p:grpSpPr>
      <p:grpSp>
        <p:nvGrpSpPr>
          <p:cNvPr id="6732" name="Google Shape;6732;p68"/>
          <p:cNvGrpSpPr/>
          <p:nvPr/>
        </p:nvGrpSpPr>
        <p:grpSpPr>
          <a:xfrm>
            <a:off x="1428479" y="761211"/>
            <a:ext cx="6756197" cy="3687658"/>
            <a:chOff x="-332755" y="1294130"/>
            <a:chExt cx="6482630" cy="2928340"/>
          </a:xfrm>
        </p:grpSpPr>
        <p:sp>
          <p:nvSpPr>
            <p:cNvPr id="6733" name="Google Shape;6733;p68"/>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8"/>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8"/>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8"/>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6739" name="Google Shape;6739;p68"/>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6740" name="Google Shape;6740;p68"/>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6741" name="Google Shape;6741;p68"/>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6742" name="Google Shape;6742;p68"/>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6743" name="Google Shape;6743;p68"/>
            <p:cNvCxnSpPr>
              <a:endCxn id="6737"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6744" name="Google Shape;6744;p68"/>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6745" name="Google Shape;6745;p68"/>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6746" name="Google Shape;6746;p68"/>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6747" name="Google Shape;6747;p68"/>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6748" name="Google Shape;6748;p68"/>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6749" name="Google Shape;6749;p68"/>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6750" name="Google Shape;6750;p68"/>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6751" name="Google Shape;6751;p68"/>
          <p:cNvSpPr txBox="1"/>
          <p:nvPr/>
        </p:nvSpPr>
        <p:spPr>
          <a:xfrm>
            <a:off x="1088550" y="1011675"/>
            <a:ext cx="779400" cy="32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6752" name="Google Shape;6752;p68"/>
          <p:cNvSpPr/>
          <p:nvPr/>
        </p:nvSpPr>
        <p:spPr>
          <a:xfrm>
            <a:off x="535775" y="149125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6"/>
        <p:cNvGrpSpPr/>
        <p:nvPr/>
      </p:nvGrpSpPr>
      <p:grpSpPr>
        <a:xfrm>
          <a:off x="0" y="0"/>
          <a:ext cx="0" cy="0"/>
          <a:chOff x="0" y="0"/>
          <a:chExt cx="0" cy="0"/>
        </a:xfrm>
      </p:grpSpPr>
      <p:grpSp>
        <p:nvGrpSpPr>
          <p:cNvPr id="6757" name="Google Shape;6757;p69"/>
          <p:cNvGrpSpPr/>
          <p:nvPr/>
        </p:nvGrpSpPr>
        <p:grpSpPr>
          <a:xfrm>
            <a:off x="2988750" y="35325"/>
            <a:ext cx="3166500" cy="4872550"/>
            <a:chOff x="503400" y="51000"/>
            <a:chExt cx="3166500" cy="4872550"/>
          </a:xfrm>
        </p:grpSpPr>
        <p:sp>
          <p:nvSpPr>
            <p:cNvPr id="6758" name="Google Shape;6758;p69"/>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59" name="Google Shape;6759;p69"/>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0" name="Google Shape;6760;p69"/>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1" name="Google Shape;6761;p69"/>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2" name="Google Shape;6762;p69"/>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63" name="Google Shape;6763;p69"/>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64" name="Google Shape;6764;p69"/>
            <p:cNvCxnSpPr>
              <a:stCxn id="6760" idx="6"/>
              <a:endCxn id="6761"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5" name="Google Shape;6765;p69"/>
            <p:cNvCxnSpPr>
              <a:stCxn id="6760" idx="6"/>
              <a:endCxn id="6763"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6" name="Google Shape;6766;p69"/>
            <p:cNvCxnSpPr>
              <a:stCxn id="6760" idx="6"/>
              <a:endCxn id="6762"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7" name="Google Shape;6767;p69"/>
            <p:cNvCxnSpPr>
              <a:stCxn id="6758" idx="6"/>
              <a:endCxn id="6763"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8" name="Google Shape;6768;p69"/>
            <p:cNvCxnSpPr>
              <a:stCxn id="6758" idx="6"/>
              <a:endCxn id="6761"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69" name="Google Shape;6769;p69"/>
            <p:cNvCxnSpPr>
              <a:stCxn id="6758" idx="6"/>
              <a:endCxn id="6762"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0" name="Google Shape;6770;p69"/>
            <p:cNvCxnSpPr>
              <a:stCxn id="6759" idx="6"/>
              <a:endCxn id="6763"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1" name="Google Shape;6771;p69"/>
            <p:cNvCxnSpPr>
              <a:stCxn id="6759" idx="6"/>
              <a:endCxn id="6761"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72" name="Google Shape;6772;p69"/>
            <p:cNvCxnSpPr>
              <a:stCxn id="6759" idx="6"/>
              <a:endCxn id="6762"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6773" name="Google Shape;6773;p69"/>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74" name="Google Shape;6774;p69"/>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75" name="Google Shape;6775;p69"/>
            <p:cNvCxnSpPr>
              <a:stCxn id="6763" idx="6"/>
              <a:endCxn id="6773"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776" name="Google Shape;6776;p69"/>
            <p:cNvCxnSpPr>
              <a:stCxn id="6763" idx="6"/>
              <a:endCxn id="6774"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7" name="Google Shape;6777;p69"/>
            <p:cNvCxnSpPr>
              <a:stCxn id="6761" idx="6"/>
              <a:endCxn id="6773"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6778" name="Google Shape;6778;p69"/>
            <p:cNvCxnSpPr>
              <a:stCxn id="6761" idx="6"/>
              <a:endCxn id="6774"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6779" name="Google Shape;6779;p69"/>
            <p:cNvCxnSpPr>
              <a:stCxn id="6762" idx="6"/>
              <a:endCxn id="6773"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6780" name="Google Shape;6780;p69"/>
            <p:cNvCxnSpPr>
              <a:stCxn id="6762" idx="6"/>
              <a:endCxn id="6774"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6781" name="Google Shape;6781;p69"/>
            <p:cNvCxnSpPr>
              <a:stCxn id="6773"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782" name="Google Shape;6782;p69"/>
            <p:cNvCxnSpPr>
              <a:stCxn id="6774"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6783" name="Google Shape;6783;p69"/>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784" name="Google Shape;6784;p69"/>
            <p:cNvCxnSpPr>
              <a:stCxn id="6760" idx="6"/>
              <a:endCxn id="6783"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5" name="Google Shape;6785;p69"/>
            <p:cNvCxnSpPr>
              <a:stCxn id="6758" idx="6"/>
              <a:endCxn id="6783"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6" name="Google Shape;6786;p69"/>
            <p:cNvCxnSpPr>
              <a:stCxn id="6759" idx="6"/>
              <a:endCxn id="6783"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787" name="Google Shape;6787;p69"/>
            <p:cNvCxnSpPr>
              <a:stCxn id="6783" idx="6"/>
              <a:endCxn id="6773"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6788" name="Google Shape;6788;p69"/>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9"/>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0" name="Google Shape;6790;p69"/>
            <p:cNvCxnSpPr>
              <a:endCxn id="6774"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6791" name="Google Shape;6791;p69"/>
            <p:cNvSpPr txBox="1"/>
            <p:nvPr/>
          </p:nvSpPr>
          <p:spPr>
            <a:xfrm>
              <a:off x="766050" y="4523350"/>
              <a:ext cx="2706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a:pPr>
              <a:r>
                <a:rPr lang="en"/>
                <a:t>Retraining w/o expansion</a:t>
              </a:r>
              <a:endParaRPr/>
            </a:p>
          </p:txBody>
        </p:sp>
        <p:sp>
          <p:nvSpPr>
            <p:cNvPr id="6792" name="Google Shape;6792;p69"/>
            <p:cNvSpPr txBox="1"/>
            <p:nvPr/>
          </p:nvSpPr>
          <p:spPr>
            <a:xfrm>
              <a:off x="1276750" y="248050"/>
              <a:ext cx="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6793" name="Google Shape;6793;p69"/>
            <p:cNvSpPr txBox="1"/>
            <p:nvPr/>
          </p:nvSpPr>
          <p:spPr>
            <a:xfrm>
              <a:off x="2495950" y="248050"/>
              <a:ext cx="55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97"/>
        <p:cNvGrpSpPr/>
        <p:nvPr/>
      </p:nvGrpSpPr>
      <p:grpSpPr>
        <a:xfrm>
          <a:off x="0" y="0"/>
          <a:ext cx="0" cy="0"/>
          <a:chOff x="0" y="0"/>
          <a:chExt cx="0" cy="0"/>
        </a:xfrm>
      </p:grpSpPr>
      <p:sp>
        <p:nvSpPr>
          <p:cNvPr id="6798" name="Google Shape;6798;p70"/>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799" name="Google Shape;6799;p70"/>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0" name="Google Shape;6800;p70"/>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1" name="Google Shape;6801;p70"/>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02" name="Google Shape;6802;p70"/>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03" name="Google Shape;6803;p70"/>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04" name="Google Shape;6804;p70"/>
          <p:cNvCxnSpPr>
            <a:stCxn id="6800" idx="6"/>
            <a:endCxn id="6801" idx="2"/>
          </p:cNvCxnSpPr>
          <p:nvPr/>
        </p:nvCxnSpPr>
        <p:spPr>
          <a:xfrm rot="10800000" flipH="1">
            <a:off x="19045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5" name="Google Shape;6805;p70"/>
          <p:cNvCxnSpPr>
            <a:stCxn id="6800" idx="6"/>
            <a:endCxn id="6803" idx="2"/>
          </p:cNvCxnSpPr>
          <p:nvPr/>
        </p:nvCxnSpPr>
        <p:spPr>
          <a:xfrm rot="10800000">
            <a:off x="17521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6" name="Google Shape;6806;p70"/>
          <p:cNvCxnSpPr>
            <a:stCxn id="6800" idx="6"/>
            <a:endCxn id="6802" idx="2"/>
          </p:cNvCxnSpPr>
          <p:nvPr/>
        </p:nvCxnSpPr>
        <p:spPr>
          <a:xfrm rot="10800000" flipH="1">
            <a:off x="1904525" y="294605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6807" name="Google Shape;6807;p70"/>
          <p:cNvCxnSpPr>
            <a:stCxn id="6798" idx="6"/>
            <a:endCxn id="6803" idx="2"/>
          </p:cNvCxnSpPr>
          <p:nvPr/>
        </p:nvCxnSpPr>
        <p:spPr>
          <a:xfrm rot="10800000">
            <a:off x="17521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08" name="Google Shape;6808;p70"/>
          <p:cNvCxnSpPr>
            <a:stCxn id="6798" idx="6"/>
            <a:endCxn id="6801" idx="2"/>
          </p:cNvCxnSpPr>
          <p:nvPr/>
        </p:nvCxnSpPr>
        <p:spPr>
          <a:xfrm rot="10800000">
            <a:off x="25009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09" name="Google Shape;6809;p70"/>
          <p:cNvCxnSpPr>
            <a:stCxn id="6798" idx="6"/>
            <a:endCxn id="6802" idx="2"/>
          </p:cNvCxnSpPr>
          <p:nvPr/>
        </p:nvCxnSpPr>
        <p:spPr>
          <a:xfrm rot="10800000" flipH="1">
            <a:off x="2653313" y="294605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10" name="Google Shape;6810;p70"/>
          <p:cNvCxnSpPr>
            <a:stCxn id="6799" idx="6"/>
            <a:endCxn id="6803" idx="2"/>
          </p:cNvCxnSpPr>
          <p:nvPr/>
        </p:nvCxnSpPr>
        <p:spPr>
          <a:xfrm rot="10800000">
            <a:off x="17521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11" name="Google Shape;6811;p70"/>
          <p:cNvCxnSpPr>
            <a:stCxn id="6799" idx="6"/>
            <a:endCxn id="6801" idx="2"/>
          </p:cNvCxnSpPr>
          <p:nvPr/>
        </p:nvCxnSpPr>
        <p:spPr>
          <a:xfrm rot="10800000">
            <a:off x="25009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12" name="Google Shape;6812;p70"/>
          <p:cNvCxnSpPr>
            <a:stCxn id="6799" idx="6"/>
            <a:endCxn id="6802" idx="2"/>
          </p:cNvCxnSpPr>
          <p:nvPr/>
        </p:nvCxnSpPr>
        <p:spPr>
          <a:xfrm rot="10800000">
            <a:off x="3402100" y="2946050"/>
            <a:ext cx="0" cy="678900"/>
          </a:xfrm>
          <a:prstGeom prst="straightConnector1">
            <a:avLst/>
          </a:prstGeom>
          <a:noFill/>
          <a:ln w="9525" cap="flat" cmpd="sng">
            <a:solidFill>
              <a:srgbClr val="FF0000"/>
            </a:solidFill>
            <a:prstDash val="solid"/>
            <a:round/>
            <a:headEnd type="none" w="med" len="med"/>
            <a:tailEnd type="triangle" w="med" len="med"/>
          </a:ln>
        </p:spPr>
      </p:cxnSp>
      <p:sp>
        <p:nvSpPr>
          <p:cNvPr id="6813" name="Google Shape;6813;p70"/>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14" name="Google Shape;6814;p70"/>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15" name="Google Shape;6815;p70"/>
          <p:cNvCxnSpPr>
            <a:stCxn id="6803" idx="6"/>
            <a:endCxn id="6813" idx="2"/>
          </p:cNvCxnSpPr>
          <p:nvPr/>
        </p:nvCxnSpPr>
        <p:spPr>
          <a:xfrm rot="10800000" flipH="1">
            <a:off x="17521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16" name="Google Shape;6816;p70"/>
          <p:cNvCxnSpPr>
            <a:stCxn id="6803" idx="6"/>
            <a:endCxn id="6814" idx="2"/>
          </p:cNvCxnSpPr>
          <p:nvPr/>
        </p:nvCxnSpPr>
        <p:spPr>
          <a:xfrm rot="10800000" flipH="1">
            <a:off x="17521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7" name="Google Shape;6817;p70"/>
          <p:cNvCxnSpPr>
            <a:stCxn id="6801" idx="6"/>
            <a:endCxn id="6813" idx="2"/>
          </p:cNvCxnSpPr>
          <p:nvPr/>
        </p:nvCxnSpPr>
        <p:spPr>
          <a:xfrm rot="10800000">
            <a:off x="22897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18" name="Google Shape;6818;p70"/>
          <p:cNvCxnSpPr>
            <a:stCxn id="6801" idx="6"/>
            <a:endCxn id="6814" idx="2"/>
          </p:cNvCxnSpPr>
          <p:nvPr/>
        </p:nvCxnSpPr>
        <p:spPr>
          <a:xfrm rot="10800000" flipH="1">
            <a:off x="25009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19" name="Google Shape;6819;p70"/>
          <p:cNvCxnSpPr>
            <a:stCxn id="6802" idx="6"/>
            <a:endCxn id="6814" idx="2"/>
          </p:cNvCxnSpPr>
          <p:nvPr/>
        </p:nvCxnSpPr>
        <p:spPr>
          <a:xfrm rot="10800000">
            <a:off x="3093113" y="156835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6820" name="Google Shape;6820;p70"/>
          <p:cNvCxnSpPr>
            <a:stCxn id="6813" idx="6"/>
          </p:cNvCxnSpPr>
          <p:nvPr/>
        </p:nvCxnSpPr>
        <p:spPr>
          <a:xfrm rot="10800000" flipH="1">
            <a:off x="22898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21" name="Google Shape;6821;p70"/>
          <p:cNvCxnSpPr>
            <a:stCxn id="6814" idx="6"/>
          </p:cNvCxnSpPr>
          <p:nvPr/>
        </p:nvCxnSpPr>
        <p:spPr>
          <a:xfrm rot="10800000" flipH="1">
            <a:off x="30929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22" name="Google Shape;6822;p70"/>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23" name="Google Shape;6823;p70"/>
          <p:cNvCxnSpPr>
            <a:stCxn id="6800" idx="6"/>
            <a:endCxn id="6822" idx="2"/>
          </p:cNvCxnSpPr>
          <p:nvPr/>
        </p:nvCxnSpPr>
        <p:spPr>
          <a:xfrm rot="10800000">
            <a:off x="9901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24" name="Google Shape;6824;p70"/>
          <p:cNvCxnSpPr>
            <a:stCxn id="6798" idx="6"/>
            <a:endCxn id="6822" idx="2"/>
          </p:cNvCxnSpPr>
          <p:nvPr/>
        </p:nvCxnSpPr>
        <p:spPr>
          <a:xfrm rot="10800000">
            <a:off x="9901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25" name="Google Shape;6825;p70"/>
          <p:cNvCxnSpPr>
            <a:stCxn id="6799" idx="6"/>
            <a:endCxn id="6822" idx="2"/>
          </p:cNvCxnSpPr>
          <p:nvPr/>
        </p:nvCxnSpPr>
        <p:spPr>
          <a:xfrm rot="10800000">
            <a:off x="9901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26" name="Google Shape;6826;p70"/>
          <p:cNvCxnSpPr>
            <a:stCxn id="6822" idx="6"/>
            <a:endCxn id="6813" idx="2"/>
          </p:cNvCxnSpPr>
          <p:nvPr/>
        </p:nvCxnSpPr>
        <p:spPr>
          <a:xfrm rot="10800000" flipH="1">
            <a:off x="9901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27" name="Google Shape;6827;p70"/>
          <p:cNvCxnSpPr>
            <a:stCxn id="6822" idx="6"/>
            <a:endCxn id="6814" idx="2"/>
          </p:cNvCxnSpPr>
          <p:nvPr/>
        </p:nvCxnSpPr>
        <p:spPr>
          <a:xfrm rot="10800000" flipH="1">
            <a:off x="9901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28" name="Google Shape;6828;p70"/>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29" name="Google Shape;6829;p70"/>
          <p:cNvCxnSpPr>
            <a:stCxn id="6828" idx="6"/>
            <a:endCxn id="6814" idx="2"/>
          </p:cNvCxnSpPr>
          <p:nvPr/>
        </p:nvCxnSpPr>
        <p:spPr>
          <a:xfrm rot="10800000">
            <a:off x="3092813" y="156835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6830" name="Google Shape;6830;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1" name="Google Shape;6831;p70"/>
          <p:cNvCxnSpPr>
            <a:stCxn id="6798" idx="6"/>
            <a:endCxn id="6828" idx="2"/>
          </p:cNvCxnSpPr>
          <p:nvPr/>
        </p:nvCxnSpPr>
        <p:spPr>
          <a:xfrm rot="10800000" flipH="1">
            <a:off x="2653313" y="294605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32" name="Google Shape;6832;p70"/>
          <p:cNvCxnSpPr>
            <a:stCxn id="6800" idx="6"/>
            <a:endCxn id="6828" idx="2"/>
          </p:cNvCxnSpPr>
          <p:nvPr/>
        </p:nvCxnSpPr>
        <p:spPr>
          <a:xfrm rot="10800000" flipH="1">
            <a:off x="1904525" y="294605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6833" name="Google Shape;6833;p70"/>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4" name="Google Shape;6834;p70"/>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5" name="Google Shape;6835;p70"/>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6" name="Google Shape;6836;p70"/>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37" name="Google Shape;6837;p70"/>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38" name="Google Shape;6838;p70"/>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39" name="Google Shape;6839;p70"/>
          <p:cNvCxnSpPr>
            <a:stCxn id="6835" idx="6"/>
            <a:endCxn id="6836"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840" name="Google Shape;6840;p70"/>
          <p:cNvCxnSpPr>
            <a:stCxn id="6835" idx="6"/>
            <a:endCxn id="6838"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1" name="Google Shape;6841;p70"/>
          <p:cNvCxnSpPr>
            <a:stCxn id="6835" idx="6"/>
            <a:endCxn id="6837"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2" name="Google Shape;6842;p70"/>
          <p:cNvCxnSpPr>
            <a:stCxn id="6833" idx="6"/>
            <a:endCxn id="6838"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3" name="Google Shape;6843;p70"/>
          <p:cNvCxnSpPr>
            <a:stCxn id="6833" idx="6"/>
            <a:endCxn id="6836"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4" name="Google Shape;6844;p70"/>
          <p:cNvCxnSpPr>
            <a:stCxn id="6833" idx="6"/>
            <a:endCxn id="6837"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45" name="Google Shape;6845;p70"/>
          <p:cNvCxnSpPr>
            <a:stCxn id="6834" idx="6"/>
            <a:endCxn id="6838"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846" name="Google Shape;6846;p70"/>
          <p:cNvCxnSpPr>
            <a:stCxn id="6834" idx="6"/>
            <a:endCxn id="6836"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847" name="Google Shape;6847;p70"/>
          <p:cNvCxnSpPr>
            <a:stCxn id="6834" idx="6"/>
            <a:endCxn id="6837"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848" name="Google Shape;6848;p70"/>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49" name="Google Shape;6849;p70"/>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50" name="Google Shape;6850;p70"/>
          <p:cNvCxnSpPr>
            <a:stCxn id="6838" idx="6"/>
            <a:endCxn id="6848"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851" name="Google Shape;6851;p70"/>
          <p:cNvCxnSpPr>
            <a:stCxn id="6836" idx="6"/>
            <a:endCxn id="6848"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852" name="Google Shape;6852;p70"/>
          <p:cNvCxnSpPr>
            <a:stCxn id="6837" idx="6"/>
            <a:endCxn id="6849"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853" name="Google Shape;6853;p70"/>
          <p:cNvCxnSpPr>
            <a:stCxn id="6848"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54" name="Google Shape;6854;p70"/>
          <p:cNvCxnSpPr>
            <a:stCxn id="6849"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855" name="Google Shape;6855;p70"/>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56" name="Google Shape;6856;p70"/>
          <p:cNvCxnSpPr>
            <a:stCxn id="6835" idx="6"/>
            <a:endCxn id="6855"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857" name="Google Shape;6857;p70"/>
          <p:cNvCxnSpPr>
            <a:stCxn id="6833" idx="6"/>
            <a:endCxn id="6855"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858" name="Google Shape;6858;p70"/>
          <p:cNvCxnSpPr>
            <a:stCxn id="6834" idx="6"/>
            <a:endCxn id="6855"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59" name="Google Shape;6859;p70"/>
          <p:cNvCxnSpPr>
            <a:stCxn id="6855" idx="6"/>
            <a:endCxn id="6848"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860" name="Google Shape;6860;p70"/>
          <p:cNvCxnSpPr>
            <a:endCxn id="6849"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861" name="Google Shape;6861;p70"/>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6862" name="Google Shape;6862;p70"/>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66"/>
        <p:cNvGrpSpPr/>
        <p:nvPr/>
      </p:nvGrpSpPr>
      <p:grpSpPr>
        <a:xfrm>
          <a:off x="0" y="0"/>
          <a:ext cx="0" cy="0"/>
          <a:chOff x="0" y="0"/>
          <a:chExt cx="0" cy="0"/>
        </a:xfrm>
      </p:grpSpPr>
      <p:sp>
        <p:nvSpPr>
          <p:cNvPr id="6867" name="Google Shape;6867;p71"/>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8" name="Google Shape;6868;p71"/>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69" name="Google Shape;6869;p71"/>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0" name="Google Shape;6870;p71"/>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71" name="Google Shape;6871;p71"/>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872" name="Google Shape;6872;p71"/>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73" name="Google Shape;6873;p71"/>
          <p:cNvCxnSpPr>
            <a:stCxn id="6869" idx="6"/>
            <a:endCxn id="6870" idx="2"/>
          </p:cNvCxnSpPr>
          <p:nvPr/>
        </p:nvCxnSpPr>
        <p:spPr>
          <a:xfrm rot="10800000" flipH="1">
            <a:off x="18283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4" name="Google Shape;6874;p71"/>
          <p:cNvCxnSpPr>
            <a:stCxn id="6869" idx="6"/>
            <a:endCxn id="6872" idx="2"/>
          </p:cNvCxnSpPr>
          <p:nvPr/>
        </p:nvCxnSpPr>
        <p:spPr>
          <a:xfrm rot="10800000">
            <a:off x="16759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5" name="Google Shape;6875;p71"/>
          <p:cNvCxnSpPr>
            <a:stCxn id="6869" idx="6"/>
            <a:endCxn id="6871" idx="2"/>
          </p:cNvCxnSpPr>
          <p:nvPr/>
        </p:nvCxnSpPr>
        <p:spPr>
          <a:xfrm rot="10800000" flipH="1">
            <a:off x="18283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6" name="Google Shape;6876;p71"/>
          <p:cNvCxnSpPr>
            <a:stCxn id="6867" idx="6"/>
            <a:endCxn id="6872" idx="2"/>
          </p:cNvCxnSpPr>
          <p:nvPr/>
        </p:nvCxnSpPr>
        <p:spPr>
          <a:xfrm rot="10800000">
            <a:off x="16759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77" name="Google Shape;6877;p71"/>
          <p:cNvCxnSpPr>
            <a:stCxn id="6867" idx="6"/>
            <a:endCxn id="6870" idx="2"/>
          </p:cNvCxnSpPr>
          <p:nvPr/>
        </p:nvCxnSpPr>
        <p:spPr>
          <a:xfrm rot="10800000">
            <a:off x="24247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878" name="Google Shape;6878;p71"/>
          <p:cNvCxnSpPr>
            <a:stCxn id="6867" idx="6"/>
            <a:endCxn id="6871" idx="2"/>
          </p:cNvCxnSpPr>
          <p:nvPr/>
        </p:nvCxnSpPr>
        <p:spPr>
          <a:xfrm rot="10800000" flipH="1">
            <a:off x="25771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879" name="Google Shape;6879;p71"/>
          <p:cNvCxnSpPr>
            <a:stCxn id="6868" idx="6"/>
            <a:endCxn id="6872" idx="2"/>
          </p:cNvCxnSpPr>
          <p:nvPr/>
        </p:nvCxnSpPr>
        <p:spPr>
          <a:xfrm rot="10800000">
            <a:off x="16759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880" name="Google Shape;6880;p71"/>
          <p:cNvCxnSpPr>
            <a:stCxn id="6868" idx="6"/>
            <a:endCxn id="6870" idx="2"/>
          </p:cNvCxnSpPr>
          <p:nvPr/>
        </p:nvCxnSpPr>
        <p:spPr>
          <a:xfrm rot="10800000">
            <a:off x="24247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881" name="Google Shape;6881;p71"/>
          <p:cNvCxnSpPr>
            <a:stCxn id="6868" idx="6"/>
            <a:endCxn id="6871" idx="2"/>
          </p:cNvCxnSpPr>
          <p:nvPr/>
        </p:nvCxnSpPr>
        <p:spPr>
          <a:xfrm rot="10800000" flipH="1">
            <a:off x="33259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882" name="Google Shape;6882;p71"/>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883" name="Google Shape;6883;p71"/>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84" name="Google Shape;6884;p71"/>
          <p:cNvCxnSpPr>
            <a:stCxn id="6872" idx="6"/>
            <a:endCxn id="6882" idx="2"/>
          </p:cNvCxnSpPr>
          <p:nvPr/>
        </p:nvCxnSpPr>
        <p:spPr>
          <a:xfrm rot="10800000" flipH="1">
            <a:off x="16759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885" name="Google Shape;6885;p71"/>
          <p:cNvCxnSpPr>
            <a:stCxn id="6872" idx="6"/>
            <a:endCxn id="6883" idx="2"/>
          </p:cNvCxnSpPr>
          <p:nvPr/>
        </p:nvCxnSpPr>
        <p:spPr>
          <a:xfrm rot="10800000" flipH="1">
            <a:off x="16759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6" name="Google Shape;6886;p71"/>
          <p:cNvCxnSpPr>
            <a:stCxn id="6870" idx="6"/>
            <a:endCxn id="6882" idx="2"/>
          </p:cNvCxnSpPr>
          <p:nvPr/>
        </p:nvCxnSpPr>
        <p:spPr>
          <a:xfrm rot="10800000">
            <a:off x="22135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887" name="Google Shape;6887;p71"/>
          <p:cNvCxnSpPr>
            <a:stCxn id="6870" idx="6"/>
            <a:endCxn id="6883" idx="2"/>
          </p:cNvCxnSpPr>
          <p:nvPr/>
        </p:nvCxnSpPr>
        <p:spPr>
          <a:xfrm rot="10800000" flipH="1">
            <a:off x="24247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8" name="Google Shape;6888;p71"/>
          <p:cNvCxnSpPr>
            <a:stCxn id="6871" idx="6"/>
            <a:endCxn id="6883" idx="2"/>
          </p:cNvCxnSpPr>
          <p:nvPr/>
        </p:nvCxnSpPr>
        <p:spPr>
          <a:xfrm rot="10800000">
            <a:off x="30169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89" name="Google Shape;6889;p71"/>
          <p:cNvCxnSpPr>
            <a:stCxn id="6882" idx="6"/>
          </p:cNvCxnSpPr>
          <p:nvPr/>
        </p:nvCxnSpPr>
        <p:spPr>
          <a:xfrm rot="10800000" flipH="1">
            <a:off x="22136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890" name="Google Shape;6890;p71"/>
          <p:cNvCxnSpPr>
            <a:stCxn id="6883" idx="6"/>
          </p:cNvCxnSpPr>
          <p:nvPr/>
        </p:nvCxnSpPr>
        <p:spPr>
          <a:xfrm rot="10800000" flipH="1">
            <a:off x="30167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891" name="Google Shape;6891;p71"/>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892" name="Google Shape;6892;p71"/>
          <p:cNvCxnSpPr>
            <a:stCxn id="6869" idx="6"/>
            <a:endCxn id="6891" idx="2"/>
          </p:cNvCxnSpPr>
          <p:nvPr/>
        </p:nvCxnSpPr>
        <p:spPr>
          <a:xfrm rot="10800000">
            <a:off x="9139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893" name="Google Shape;6893;p71"/>
          <p:cNvCxnSpPr>
            <a:stCxn id="6867" idx="6"/>
            <a:endCxn id="6891" idx="2"/>
          </p:cNvCxnSpPr>
          <p:nvPr/>
        </p:nvCxnSpPr>
        <p:spPr>
          <a:xfrm rot="10800000">
            <a:off x="9139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894" name="Google Shape;6894;p71"/>
          <p:cNvCxnSpPr>
            <a:stCxn id="6868" idx="6"/>
            <a:endCxn id="6891" idx="2"/>
          </p:cNvCxnSpPr>
          <p:nvPr/>
        </p:nvCxnSpPr>
        <p:spPr>
          <a:xfrm rot="10800000">
            <a:off x="9139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895" name="Google Shape;6895;p71"/>
          <p:cNvCxnSpPr>
            <a:stCxn id="6891" idx="6"/>
            <a:endCxn id="6882" idx="2"/>
          </p:cNvCxnSpPr>
          <p:nvPr/>
        </p:nvCxnSpPr>
        <p:spPr>
          <a:xfrm rot="10800000" flipH="1">
            <a:off x="9139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896" name="Google Shape;6896;p71"/>
          <p:cNvCxnSpPr>
            <a:stCxn id="6891" idx="6"/>
            <a:endCxn id="6883" idx="2"/>
          </p:cNvCxnSpPr>
          <p:nvPr/>
        </p:nvCxnSpPr>
        <p:spPr>
          <a:xfrm rot="10800000" flipH="1">
            <a:off x="9139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897" name="Google Shape;6897;p71"/>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898" name="Google Shape;6898;p71"/>
          <p:cNvCxnSpPr>
            <a:stCxn id="6897" idx="6"/>
            <a:endCxn id="6883" idx="2"/>
          </p:cNvCxnSpPr>
          <p:nvPr/>
        </p:nvCxnSpPr>
        <p:spPr>
          <a:xfrm rot="10800000">
            <a:off x="30169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899" name="Google Shape;6899;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0" name="Google Shape;6900;p71"/>
          <p:cNvCxnSpPr>
            <a:stCxn id="6867" idx="6"/>
            <a:endCxn id="6897" idx="2"/>
          </p:cNvCxnSpPr>
          <p:nvPr/>
        </p:nvCxnSpPr>
        <p:spPr>
          <a:xfrm rot="10800000" flipH="1">
            <a:off x="25771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01" name="Google Shape;6901;p71"/>
          <p:cNvCxnSpPr>
            <a:stCxn id="6869" idx="6"/>
            <a:endCxn id="6897" idx="2"/>
          </p:cNvCxnSpPr>
          <p:nvPr/>
        </p:nvCxnSpPr>
        <p:spPr>
          <a:xfrm rot="10800000" flipH="1">
            <a:off x="18283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02" name="Google Shape;6902;p71"/>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3" name="Google Shape;6903;p71"/>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4" name="Google Shape;6904;p71"/>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5" name="Google Shape;6905;p71"/>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06" name="Google Shape;6906;p71"/>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07" name="Google Shape;6907;p71"/>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08" name="Google Shape;6908;p71"/>
          <p:cNvCxnSpPr>
            <a:stCxn id="6904" idx="6"/>
            <a:endCxn id="6905" idx="2"/>
          </p:cNvCxnSpPr>
          <p:nvPr/>
        </p:nvCxnSpPr>
        <p:spPr>
          <a:xfrm rot="10800000" flipH="1">
            <a:off x="5562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09" name="Google Shape;6909;p71"/>
          <p:cNvCxnSpPr>
            <a:stCxn id="6904" idx="6"/>
            <a:endCxn id="6907" idx="2"/>
          </p:cNvCxnSpPr>
          <p:nvPr/>
        </p:nvCxnSpPr>
        <p:spPr>
          <a:xfrm rot="10800000" flipH="1">
            <a:off x="5562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0" name="Google Shape;6910;p71"/>
          <p:cNvCxnSpPr>
            <a:stCxn id="6904" idx="6"/>
            <a:endCxn id="6906" idx="2"/>
          </p:cNvCxnSpPr>
          <p:nvPr/>
        </p:nvCxnSpPr>
        <p:spPr>
          <a:xfrm rot="10800000" flipH="1">
            <a:off x="5562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1" name="Google Shape;6911;p71"/>
          <p:cNvCxnSpPr>
            <a:stCxn id="6902" idx="6"/>
            <a:endCxn id="6907" idx="2"/>
          </p:cNvCxnSpPr>
          <p:nvPr/>
        </p:nvCxnSpPr>
        <p:spPr>
          <a:xfrm rot="10800000">
            <a:off x="5866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2" name="Google Shape;6912;p71"/>
          <p:cNvCxnSpPr>
            <a:stCxn id="6902" idx="6"/>
            <a:endCxn id="6905" idx="2"/>
          </p:cNvCxnSpPr>
          <p:nvPr/>
        </p:nvCxnSpPr>
        <p:spPr>
          <a:xfrm rot="10800000" flipH="1">
            <a:off x="6310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3" name="Google Shape;6913;p71"/>
          <p:cNvCxnSpPr>
            <a:stCxn id="6902" idx="6"/>
            <a:endCxn id="6906" idx="2"/>
          </p:cNvCxnSpPr>
          <p:nvPr/>
        </p:nvCxnSpPr>
        <p:spPr>
          <a:xfrm rot="10800000" flipH="1">
            <a:off x="6310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14" name="Google Shape;6914;p71"/>
          <p:cNvCxnSpPr>
            <a:stCxn id="6903" idx="6"/>
            <a:endCxn id="6907" idx="2"/>
          </p:cNvCxnSpPr>
          <p:nvPr/>
        </p:nvCxnSpPr>
        <p:spPr>
          <a:xfrm rot="10800000">
            <a:off x="5866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6915" name="Google Shape;6915;p71"/>
          <p:cNvCxnSpPr>
            <a:stCxn id="6903" idx="6"/>
            <a:endCxn id="6905" idx="2"/>
          </p:cNvCxnSpPr>
          <p:nvPr/>
        </p:nvCxnSpPr>
        <p:spPr>
          <a:xfrm rot="10800000">
            <a:off x="6615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16" name="Google Shape;6916;p71"/>
          <p:cNvCxnSpPr>
            <a:stCxn id="6903" idx="6"/>
            <a:endCxn id="6906" idx="2"/>
          </p:cNvCxnSpPr>
          <p:nvPr/>
        </p:nvCxnSpPr>
        <p:spPr>
          <a:xfrm rot="10800000" flipH="1">
            <a:off x="7059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6917" name="Google Shape;6917;p71"/>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18" name="Google Shape;6918;p71"/>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19" name="Google Shape;6919;p71"/>
          <p:cNvCxnSpPr>
            <a:stCxn id="6907" idx="6"/>
            <a:endCxn id="6917" idx="2"/>
          </p:cNvCxnSpPr>
          <p:nvPr/>
        </p:nvCxnSpPr>
        <p:spPr>
          <a:xfrm rot="10800000" flipH="1">
            <a:off x="5866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0" name="Google Shape;6920;p71"/>
          <p:cNvCxnSpPr>
            <a:stCxn id="6905" idx="6"/>
            <a:endCxn id="6917" idx="2"/>
          </p:cNvCxnSpPr>
          <p:nvPr/>
        </p:nvCxnSpPr>
        <p:spPr>
          <a:xfrm rot="10800000">
            <a:off x="5871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6921" name="Google Shape;6921;p71"/>
          <p:cNvCxnSpPr>
            <a:stCxn id="6906" idx="6"/>
            <a:endCxn id="6918" idx="2"/>
          </p:cNvCxnSpPr>
          <p:nvPr/>
        </p:nvCxnSpPr>
        <p:spPr>
          <a:xfrm rot="10800000">
            <a:off x="6674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6922" name="Google Shape;6922;p71"/>
          <p:cNvCxnSpPr>
            <a:stCxn id="6917" idx="6"/>
          </p:cNvCxnSpPr>
          <p:nvPr/>
        </p:nvCxnSpPr>
        <p:spPr>
          <a:xfrm rot="10800000" flipH="1">
            <a:off x="5871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23" name="Google Shape;6923;p71"/>
          <p:cNvCxnSpPr>
            <a:stCxn id="6918" idx="6"/>
          </p:cNvCxnSpPr>
          <p:nvPr/>
        </p:nvCxnSpPr>
        <p:spPr>
          <a:xfrm rot="10800000" flipH="1">
            <a:off x="6674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6924" name="Google Shape;6924;p71"/>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25" name="Google Shape;6925;p71"/>
          <p:cNvCxnSpPr>
            <a:stCxn id="6904" idx="6"/>
            <a:endCxn id="6924" idx="2"/>
          </p:cNvCxnSpPr>
          <p:nvPr/>
        </p:nvCxnSpPr>
        <p:spPr>
          <a:xfrm rot="10800000">
            <a:off x="5104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6926" name="Google Shape;6926;p71"/>
          <p:cNvCxnSpPr>
            <a:stCxn id="6902" idx="6"/>
            <a:endCxn id="6924" idx="2"/>
          </p:cNvCxnSpPr>
          <p:nvPr/>
        </p:nvCxnSpPr>
        <p:spPr>
          <a:xfrm rot="10800000">
            <a:off x="5104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6927" name="Google Shape;6927;p71"/>
          <p:cNvCxnSpPr>
            <a:stCxn id="6903" idx="6"/>
            <a:endCxn id="6924" idx="2"/>
          </p:cNvCxnSpPr>
          <p:nvPr/>
        </p:nvCxnSpPr>
        <p:spPr>
          <a:xfrm rot="10800000">
            <a:off x="5104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28" name="Google Shape;6928;p71"/>
          <p:cNvCxnSpPr>
            <a:stCxn id="6924" idx="6"/>
            <a:endCxn id="6917" idx="2"/>
          </p:cNvCxnSpPr>
          <p:nvPr/>
        </p:nvCxnSpPr>
        <p:spPr>
          <a:xfrm rot="10800000" flipH="1">
            <a:off x="5104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6929" name="Google Shape;6929;p71"/>
          <p:cNvCxnSpPr>
            <a:endCxn id="6918" idx="2"/>
          </p:cNvCxnSpPr>
          <p:nvPr/>
        </p:nvCxnSpPr>
        <p:spPr>
          <a:xfrm rot="10800000" flipH="1">
            <a:off x="5109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6930" name="Google Shape;6930;p71"/>
          <p:cNvSpPr txBox="1"/>
          <p:nvPr/>
        </p:nvSpPr>
        <p:spPr>
          <a:xfrm>
            <a:off x="1300025" y="4523350"/>
            <a:ext cx="2895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2"/>
            </a:pPr>
            <a:r>
              <a:rPr lang="en"/>
              <a:t>No-Retraining w/ expansion</a:t>
            </a:r>
            <a:endParaRPr/>
          </a:p>
        </p:txBody>
      </p:sp>
      <p:sp>
        <p:nvSpPr>
          <p:cNvPr id="6931" name="Google Shape;6931;p71"/>
          <p:cNvSpPr txBox="1"/>
          <p:nvPr/>
        </p:nvSpPr>
        <p:spPr>
          <a:xfrm>
            <a:off x="4805225" y="4523350"/>
            <a:ext cx="3140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lphaLcParenBoth" startAt="3"/>
            </a:pPr>
            <a:r>
              <a:rPr lang="en"/>
              <a:t>Partial Retraining w/ expansion</a:t>
            </a:r>
            <a:endParaRPr/>
          </a:p>
        </p:txBody>
      </p:sp>
      <p:sp>
        <p:nvSpPr>
          <p:cNvPr id="6932" name="Google Shape;6932;p71"/>
          <p:cNvSpPr/>
          <p:nvPr/>
        </p:nvSpPr>
        <p:spPr>
          <a:xfrm>
            <a:off x="514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1"/>
          <p:cNvSpPr/>
          <p:nvPr/>
        </p:nvSpPr>
        <p:spPr>
          <a:xfrm>
            <a:off x="29531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4705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7112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14291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162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txBox="1"/>
          <p:nvPr/>
        </p:nvSpPr>
        <p:spPr>
          <a:xfrm>
            <a:off x="18166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
        <p:nvSpPr>
          <p:cNvPr id="6939" name="Google Shape;6939;p71"/>
          <p:cNvSpPr txBox="1"/>
          <p:nvPr/>
        </p:nvSpPr>
        <p:spPr>
          <a:xfrm>
            <a:off x="30358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6940" name="Google Shape;6940;p71"/>
          <p:cNvSpPr txBox="1"/>
          <p:nvPr/>
        </p:nvSpPr>
        <p:spPr>
          <a:xfrm>
            <a:off x="6693450" y="153200"/>
            <a:ext cx="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a:t>
            </a:r>
            <a:endParaRPr/>
          </a:p>
        </p:txBody>
      </p:sp>
      <p:sp>
        <p:nvSpPr>
          <p:cNvPr id="6941" name="Google Shape;6941;p71"/>
          <p:cNvSpPr txBox="1"/>
          <p:nvPr/>
        </p:nvSpPr>
        <p:spPr>
          <a:xfrm>
            <a:off x="5474250" y="153200"/>
            <a:ext cx="4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45"/>
        <p:cNvGrpSpPr/>
        <p:nvPr/>
      </p:nvGrpSpPr>
      <p:grpSpPr>
        <a:xfrm>
          <a:off x="0" y="0"/>
          <a:ext cx="0" cy="0"/>
          <a:chOff x="0" y="0"/>
          <a:chExt cx="0" cy="0"/>
        </a:xfrm>
      </p:grpSpPr>
      <p:grpSp>
        <p:nvGrpSpPr>
          <p:cNvPr id="6946" name="Google Shape;6946;p72"/>
          <p:cNvGrpSpPr/>
          <p:nvPr/>
        </p:nvGrpSpPr>
        <p:grpSpPr>
          <a:xfrm>
            <a:off x="2862515" y="754062"/>
            <a:ext cx="3356168" cy="3823282"/>
            <a:chOff x="819550" y="72900"/>
            <a:chExt cx="4088400" cy="4850650"/>
          </a:xfrm>
        </p:grpSpPr>
        <p:sp>
          <p:nvSpPr>
            <p:cNvPr id="6947" name="Google Shape;6947;p72"/>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8" name="Google Shape;6948;p72"/>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49" name="Google Shape;6949;p72"/>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0" name="Google Shape;6950;p72"/>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51" name="Google Shape;6951;p72"/>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52" name="Google Shape;6952;p72"/>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53" name="Google Shape;6953;p72"/>
            <p:cNvCxnSpPr>
              <a:stCxn id="6949" idx="6"/>
              <a:endCxn id="6950"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4" name="Google Shape;6954;p72"/>
            <p:cNvCxnSpPr>
              <a:stCxn id="6949" idx="6"/>
              <a:endCxn id="6952"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5" name="Google Shape;6955;p72"/>
            <p:cNvCxnSpPr>
              <a:stCxn id="6949" idx="6"/>
              <a:endCxn id="6951"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6" name="Google Shape;6956;p72"/>
            <p:cNvCxnSpPr>
              <a:stCxn id="6947" idx="6"/>
              <a:endCxn id="6952"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57" name="Google Shape;6957;p72"/>
            <p:cNvCxnSpPr>
              <a:stCxn id="6947" idx="6"/>
              <a:endCxn id="6950"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6958" name="Google Shape;6958;p72"/>
            <p:cNvCxnSpPr>
              <a:stCxn id="6947" idx="6"/>
              <a:endCxn id="6951"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59" name="Google Shape;6959;p72"/>
            <p:cNvCxnSpPr>
              <a:stCxn id="6948" idx="6"/>
              <a:endCxn id="6952"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6960" name="Google Shape;6960;p72"/>
            <p:cNvCxnSpPr>
              <a:stCxn id="6948" idx="6"/>
              <a:endCxn id="6950"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6961" name="Google Shape;6961;p72"/>
            <p:cNvCxnSpPr>
              <a:stCxn id="6948" idx="6"/>
              <a:endCxn id="6951"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6962" name="Google Shape;6962;p72"/>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63" name="Google Shape;6963;p72"/>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64" name="Google Shape;6964;p72"/>
            <p:cNvCxnSpPr>
              <a:stCxn id="6952" idx="6"/>
              <a:endCxn id="6962"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6965" name="Google Shape;6965;p72"/>
            <p:cNvCxnSpPr>
              <a:stCxn id="6952" idx="6"/>
              <a:endCxn id="6963"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6" name="Google Shape;6966;p72"/>
            <p:cNvCxnSpPr>
              <a:stCxn id="6950" idx="6"/>
              <a:endCxn id="6962"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6967" name="Google Shape;6967;p72"/>
            <p:cNvCxnSpPr>
              <a:stCxn id="6950" idx="6"/>
              <a:endCxn id="6963"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8" name="Google Shape;6968;p72"/>
            <p:cNvCxnSpPr>
              <a:stCxn id="6951" idx="6"/>
              <a:endCxn id="6963"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69" name="Google Shape;6969;p72"/>
            <p:cNvCxnSpPr>
              <a:stCxn id="6962"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6970" name="Google Shape;6970;p72"/>
            <p:cNvCxnSpPr>
              <a:stCxn id="6963"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6971" name="Google Shape;6971;p72"/>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72" name="Google Shape;6972;p72"/>
            <p:cNvCxnSpPr>
              <a:stCxn id="6949" idx="6"/>
              <a:endCxn id="6971"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6973" name="Google Shape;6973;p72"/>
            <p:cNvCxnSpPr>
              <a:stCxn id="6947" idx="6"/>
              <a:endCxn id="6971"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6974" name="Google Shape;6974;p72"/>
            <p:cNvCxnSpPr>
              <a:stCxn id="6948" idx="6"/>
              <a:endCxn id="6971"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6975" name="Google Shape;6975;p72"/>
            <p:cNvCxnSpPr>
              <a:stCxn id="6971" idx="6"/>
              <a:endCxn id="6962"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6976" name="Google Shape;6976;p72"/>
            <p:cNvCxnSpPr>
              <a:stCxn id="6971" idx="6"/>
              <a:endCxn id="6963"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6977" name="Google Shape;6977;p72"/>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6978" name="Google Shape;6978;p72"/>
            <p:cNvCxnSpPr>
              <a:stCxn id="6977" idx="6"/>
              <a:endCxn id="6963"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6979" name="Google Shape;6979;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0" name="Google Shape;6980;p72"/>
            <p:cNvCxnSpPr>
              <a:stCxn id="6947" idx="6"/>
              <a:endCxn id="6977"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6981" name="Google Shape;6981;p72"/>
            <p:cNvCxnSpPr>
              <a:stCxn id="6949" idx="6"/>
              <a:endCxn id="6977"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6982" name="Google Shape;6982;p72"/>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00" lvl="0" indent="-381000" algn="ctr" rtl="0">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6983" name="Google Shape;6983;p72"/>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2"/>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grpSp>
      <p:grpSp>
        <p:nvGrpSpPr>
          <p:cNvPr id="6987" name="Google Shape;6987;p72"/>
          <p:cNvGrpSpPr/>
          <p:nvPr/>
        </p:nvGrpSpPr>
        <p:grpSpPr>
          <a:xfrm>
            <a:off x="6366965" y="754062"/>
            <a:ext cx="2659860" cy="3823282"/>
            <a:chOff x="5848750" y="72900"/>
            <a:chExt cx="3240175" cy="4850650"/>
          </a:xfrm>
        </p:grpSpPr>
        <p:sp>
          <p:nvSpPr>
            <p:cNvPr id="6988" name="Google Shape;6988;p72"/>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89" name="Google Shape;6989;p72"/>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0" name="Google Shape;6990;p72"/>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1" name="Google Shape;6991;p72"/>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6992" name="Google Shape;6992;p72"/>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sp>
          <p:nvSpPr>
            <p:cNvPr id="6993" name="Google Shape;6993;p72"/>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6994" name="Google Shape;6994;p72"/>
            <p:cNvCxnSpPr>
              <a:stCxn id="6990" idx="6"/>
              <a:endCxn id="6991"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6995" name="Google Shape;6995;p72"/>
            <p:cNvCxnSpPr>
              <a:stCxn id="6990" idx="6"/>
              <a:endCxn id="6993"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6" name="Google Shape;6996;p72"/>
            <p:cNvCxnSpPr>
              <a:stCxn id="6990" idx="6"/>
              <a:endCxn id="6992"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6997" name="Google Shape;6997;p72"/>
            <p:cNvCxnSpPr>
              <a:stCxn id="6988" idx="6"/>
              <a:endCxn id="6993"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6998" name="Google Shape;6998;p72"/>
            <p:cNvCxnSpPr>
              <a:stCxn id="6988" idx="6"/>
              <a:endCxn id="6991"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6999" name="Google Shape;6999;p72"/>
            <p:cNvCxnSpPr>
              <a:stCxn id="6988" idx="6"/>
              <a:endCxn id="6992"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00" name="Google Shape;7000;p72"/>
            <p:cNvCxnSpPr>
              <a:stCxn id="6989" idx="6"/>
              <a:endCxn id="6993"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7001" name="Google Shape;7001;p72"/>
            <p:cNvCxnSpPr>
              <a:stCxn id="6989" idx="6"/>
              <a:endCxn id="6991"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7002" name="Google Shape;7002;p72"/>
            <p:cNvCxnSpPr>
              <a:stCxn id="6989" idx="6"/>
              <a:endCxn id="6992"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7003" name="Google Shape;7003;p72"/>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04" name="Google Shape;7004;p72"/>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05" name="Google Shape;7005;p72"/>
            <p:cNvCxnSpPr>
              <a:stCxn id="6993" idx="6"/>
              <a:endCxn id="7003"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06" name="Google Shape;7006;p72"/>
            <p:cNvCxnSpPr>
              <a:stCxn id="6991" idx="6"/>
              <a:endCxn id="7003"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7007" name="Google Shape;7007;p72"/>
            <p:cNvCxnSpPr>
              <a:stCxn id="6992" idx="6"/>
              <a:endCxn id="7004"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7008" name="Google Shape;7008;p72"/>
            <p:cNvCxnSpPr>
              <a:stCxn id="7003"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09" name="Google Shape;7009;p72"/>
            <p:cNvCxnSpPr>
              <a:stCxn id="7004"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7010" name="Google Shape;7010;p72"/>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solidFill>
                  <a:srgbClr val="666666"/>
                </a:solidFill>
              </a:endParaRPr>
            </a:p>
          </p:txBody>
        </p:sp>
        <p:cxnSp>
          <p:nvCxnSpPr>
            <p:cNvPr id="7011" name="Google Shape;7011;p72"/>
            <p:cNvCxnSpPr>
              <a:stCxn id="6990" idx="6"/>
              <a:endCxn id="7010"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7012" name="Google Shape;7012;p72"/>
            <p:cNvCxnSpPr>
              <a:stCxn id="6988" idx="6"/>
              <a:endCxn id="7010"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7013" name="Google Shape;7013;p72"/>
            <p:cNvCxnSpPr>
              <a:stCxn id="6989" idx="6"/>
              <a:endCxn id="7010"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14" name="Google Shape;7014;p72"/>
            <p:cNvCxnSpPr>
              <a:stCxn id="7010" idx="6"/>
              <a:endCxn id="7003"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7015" name="Google Shape;7015;p72"/>
            <p:cNvCxnSpPr>
              <a:endCxn id="7004"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7016" name="Google Shape;7016;p72"/>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00" marR="0" lvl="0" indent="-361950" algn="ctr" rtl="0">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7017" name="Google Shape;7017;p72"/>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p:txBody>
        </p:sp>
        <p:sp>
          <p:nvSpPr>
            <p:cNvPr id="7021" name="Google Shape;7021;p72"/>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grpSp>
      <p:grpSp>
        <p:nvGrpSpPr>
          <p:cNvPr id="7022" name="Google Shape;7022;p72"/>
          <p:cNvGrpSpPr/>
          <p:nvPr/>
        </p:nvGrpSpPr>
        <p:grpSpPr>
          <a:xfrm>
            <a:off x="110958" y="736800"/>
            <a:ext cx="2599380" cy="3840544"/>
            <a:chOff x="503405" y="51000"/>
            <a:chExt cx="3166500" cy="4872550"/>
          </a:xfrm>
        </p:grpSpPr>
        <p:sp>
          <p:nvSpPr>
            <p:cNvPr id="7023" name="Google Shape;7023;p72"/>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4" name="Google Shape;7024;p72"/>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5" name="Google Shape;7025;p72"/>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6" name="Google Shape;7026;p72"/>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7" name="Google Shape;7027;p72"/>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28" name="Google Shape;7028;p72"/>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29" name="Google Shape;7029;p72"/>
            <p:cNvCxnSpPr>
              <a:stCxn id="7025" idx="6"/>
              <a:endCxn id="7026"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0" name="Google Shape;7030;p72"/>
            <p:cNvCxnSpPr>
              <a:stCxn id="7025" idx="6"/>
              <a:endCxn id="7028"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1" name="Google Shape;7031;p72"/>
            <p:cNvCxnSpPr>
              <a:stCxn id="7025" idx="6"/>
              <a:endCxn id="7027"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2" name="Google Shape;7032;p72"/>
            <p:cNvCxnSpPr>
              <a:stCxn id="7023" idx="6"/>
              <a:endCxn id="7028"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3" name="Google Shape;7033;p72"/>
            <p:cNvCxnSpPr>
              <a:stCxn id="7023" idx="6"/>
              <a:endCxn id="7026"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4" name="Google Shape;7034;p72"/>
            <p:cNvCxnSpPr>
              <a:stCxn id="7023" idx="6"/>
              <a:endCxn id="7027"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5" name="Google Shape;7035;p72"/>
            <p:cNvCxnSpPr>
              <a:stCxn id="7024" idx="6"/>
              <a:endCxn id="7028"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6" name="Google Shape;7036;p72"/>
            <p:cNvCxnSpPr>
              <a:stCxn id="7024" idx="6"/>
              <a:endCxn id="7026"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37" name="Google Shape;7037;p72"/>
            <p:cNvCxnSpPr>
              <a:stCxn id="7024" idx="6"/>
              <a:endCxn id="7027"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7038" name="Google Shape;7038;p72"/>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7039" name="Google Shape;7039;p72"/>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0" name="Google Shape;7040;p72"/>
            <p:cNvCxnSpPr>
              <a:stCxn id="7028" idx="6"/>
              <a:endCxn id="7038"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7041" name="Google Shape;7041;p72"/>
            <p:cNvCxnSpPr>
              <a:stCxn id="7028" idx="6"/>
              <a:endCxn id="7039"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2" name="Google Shape;7042;p72"/>
            <p:cNvCxnSpPr>
              <a:stCxn id="7026" idx="6"/>
              <a:endCxn id="7038"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7043" name="Google Shape;7043;p72"/>
            <p:cNvCxnSpPr>
              <a:stCxn id="7026" idx="6"/>
              <a:endCxn id="7039"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4" name="Google Shape;7044;p72"/>
            <p:cNvCxnSpPr>
              <a:stCxn id="7027" idx="6"/>
              <a:endCxn id="7038"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7045" name="Google Shape;7045;p72"/>
            <p:cNvCxnSpPr>
              <a:stCxn id="7027" idx="6"/>
              <a:endCxn id="7039"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7046" name="Google Shape;7046;p72"/>
            <p:cNvCxnSpPr>
              <a:stCxn id="7038"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7047" name="Google Shape;7047;p72"/>
            <p:cNvCxnSpPr>
              <a:stCxn id="7039"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7048" name="Google Shape;7048;p72"/>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cxnSp>
          <p:nvCxnSpPr>
            <p:cNvPr id="7049" name="Google Shape;7049;p72"/>
            <p:cNvCxnSpPr>
              <a:stCxn id="7025" idx="6"/>
              <a:endCxn id="7048"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0" name="Google Shape;7050;p72"/>
            <p:cNvCxnSpPr>
              <a:stCxn id="7023" idx="6"/>
              <a:endCxn id="7048"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1" name="Google Shape;7051;p72"/>
            <p:cNvCxnSpPr>
              <a:stCxn id="7024" idx="6"/>
              <a:endCxn id="7048"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7052" name="Google Shape;7052;p72"/>
            <p:cNvCxnSpPr>
              <a:stCxn id="7048" idx="6"/>
              <a:endCxn id="7038"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7053" name="Google Shape;7053;p72"/>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5" name="Google Shape;7055;p72"/>
            <p:cNvCxnSpPr>
              <a:endCxn id="7039"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7056" name="Google Shape;7056;p72"/>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00" lvl="0" indent="-361950" algn="ctr" rtl="0">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7057" name="Google Shape;7057;p72"/>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
          <p:nvSpPr>
            <p:cNvPr id="7058" name="Google Shape;7058;p72"/>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a:t>
              </a:r>
              <a:endParaRPr sz="2400"/>
            </a:p>
            <a:p>
              <a:pPr marL="0" lvl="0" indent="0" algn="l" rtl="0">
                <a:spcBef>
                  <a:spcPts val="0"/>
                </a:spcBef>
                <a:spcAft>
                  <a:spcPts val="0"/>
                </a:spcAft>
                <a:buNone/>
              </a:pPr>
              <a:endParaRPr/>
            </a:p>
          </p:txBody>
        </p:sp>
      </p:grpSp>
      <p:sp>
        <p:nvSpPr>
          <p:cNvPr id="7059" name="Google Shape;7059;p72"/>
          <p:cNvSpPr txBox="1"/>
          <p:nvPr/>
        </p:nvSpPr>
        <p:spPr>
          <a:xfrm>
            <a:off x="3725648" y="913225"/>
            <a:ext cx="6627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t-1</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63"/>
        <p:cNvGrpSpPr/>
        <p:nvPr/>
      </p:nvGrpSpPr>
      <p:grpSpPr>
        <a:xfrm>
          <a:off x="0" y="0"/>
          <a:ext cx="0" cy="0"/>
          <a:chOff x="0" y="0"/>
          <a:chExt cx="0" cy="0"/>
        </a:xfrm>
      </p:grpSpPr>
      <p:sp>
        <p:nvSpPr>
          <p:cNvPr id="7064" name="Google Shape;7064;p73"/>
          <p:cNvSpPr/>
          <p:nvPr/>
        </p:nvSpPr>
        <p:spPr>
          <a:xfrm>
            <a:off x="2035975" y="3242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2035975" y="145977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2035975" y="23487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3650150" y="118270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8" name="Google Shape;7068;p73"/>
          <p:cNvCxnSpPr>
            <a:stCxn id="7064" idx="6"/>
            <a:endCxn id="7067" idx="2"/>
          </p:cNvCxnSpPr>
          <p:nvPr/>
        </p:nvCxnSpPr>
        <p:spPr>
          <a:xfrm>
            <a:off x="2541175" y="58595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7069" name="Google Shape;7069;p73"/>
          <p:cNvCxnSpPr>
            <a:stCxn id="7065" idx="6"/>
            <a:endCxn id="7067" idx="2"/>
          </p:cNvCxnSpPr>
          <p:nvPr/>
        </p:nvCxnSpPr>
        <p:spPr>
          <a:xfrm rot="10800000" flipH="1">
            <a:off x="2541175" y="144432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7070" name="Google Shape;7070;p73"/>
          <p:cNvCxnSpPr>
            <a:stCxn id="7066" idx="6"/>
            <a:endCxn id="7067" idx="2"/>
          </p:cNvCxnSpPr>
          <p:nvPr/>
        </p:nvCxnSpPr>
        <p:spPr>
          <a:xfrm rot="10800000" flipH="1">
            <a:off x="2541175" y="144435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7071" name="Google Shape;7071;p73"/>
          <p:cNvSpPr txBox="1"/>
          <p:nvPr/>
        </p:nvSpPr>
        <p:spPr>
          <a:xfrm>
            <a:off x="417975" y="333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072" name="Google Shape;7072;p73"/>
          <p:cNvSpPr txBox="1"/>
          <p:nvPr/>
        </p:nvSpPr>
        <p:spPr>
          <a:xfrm>
            <a:off x="417975" y="8630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7073" name="Google Shape;7073;p73"/>
          <p:cNvSpPr txBox="1"/>
          <p:nvPr/>
        </p:nvSpPr>
        <p:spPr>
          <a:xfrm>
            <a:off x="417975" y="16484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7074" name="Google Shape;7074;p73"/>
          <p:cNvSpPr txBox="1"/>
          <p:nvPr/>
        </p:nvSpPr>
        <p:spPr>
          <a:xfrm>
            <a:off x="417975" y="24339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7075" name="Google Shape;7075;p73"/>
          <p:cNvCxnSpPr>
            <a:stCxn id="7071" idx="3"/>
            <a:endCxn id="7064" idx="2"/>
          </p:cNvCxnSpPr>
          <p:nvPr/>
        </p:nvCxnSpPr>
        <p:spPr>
          <a:xfrm>
            <a:off x="1185075" y="50975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7076" name="Google Shape;7076;p73"/>
          <p:cNvCxnSpPr>
            <a:stCxn id="7072" idx="3"/>
            <a:endCxn id="7064" idx="2"/>
          </p:cNvCxnSpPr>
          <p:nvPr/>
        </p:nvCxnSpPr>
        <p:spPr>
          <a:xfrm rot="10800000" flipH="1">
            <a:off x="1185075" y="58595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7077" name="Google Shape;7077;p73"/>
          <p:cNvCxnSpPr>
            <a:stCxn id="7073" idx="3"/>
            <a:endCxn id="7065" idx="2"/>
          </p:cNvCxnSpPr>
          <p:nvPr/>
        </p:nvCxnSpPr>
        <p:spPr>
          <a:xfrm rot="10800000" flipH="1">
            <a:off x="1185075" y="172150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7078" name="Google Shape;7078;p73"/>
          <p:cNvCxnSpPr>
            <a:stCxn id="7074" idx="3"/>
            <a:endCxn id="7066" idx="2"/>
          </p:cNvCxnSpPr>
          <p:nvPr/>
        </p:nvCxnSpPr>
        <p:spPr>
          <a:xfrm>
            <a:off x="1185075" y="261045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7079" name="Google Shape;7079;p73"/>
          <p:cNvCxnSpPr>
            <a:stCxn id="7073" idx="3"/>
            <a:endCxn id="7066" idx="2"/>
          </p:cNvCxnSpPr>
          <p:nvPr/>
        </p:nvCxnSpPr>
        <p:spPr>
          <a:xfrm>
            <a:off x="1185075" y="182500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7080" name="Google Shape;7080;p73"/>
          <p:cNvSpPr txBox="1"/>
          <p:nvPr/>
        </p:nvSpPr>
        <p:spPr>
          <a:xfrm>
            <a:off x="3001525" y="555425"/>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7081" name="Google Shape;7081;p73"/>
          <p:cNvSpPr txBox="1"/>
          <p:nvPr/>
        </p:nvSpPr>
        <p:spPr>
          <a:xfrm>
            <a:off x="2628600" y="1258900"/>
            <a:ext cx="5718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7082" name="Google Shape;7082;p73"/>
          <p:cNvSpPr txBox="1"/>
          <p:nvPr/>
        </p:nvSpPr>
        <p:spPr>
          <a:xfrm>
            <a:off x="2859900" y="2178200"/>
            <a:ext cx="681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7083" name="Google Shape;7083;p73"/>
          <p:cNvCxnSpPr/>
          <p:nvPr/>
        </p:nvCxnSpPr>
        <p:spPr>
          <a:xfrm>
            <a:off x="4155350" y="143110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7084" name="Google Shape;7084;p73"/>
          <p:cNvSpPr txBox="1"/>
          <p:nvPr/>
        </p:nvSpPr>
        <p:spPr>
          <a:xfrm>
            <a:off x="4556650" y="1267900"/>
            <a:ext cx="7671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7085" name="Google Shape;7085;p73"/>
          <p:cNvSpPr/>
          <p:nvPr/>
        </p:nvSpPr>
        <p:spPr>
          <a:xfrm>
            <a:off x="7036850" y="5510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txBox="1"/>
          <p:nvPr/>
        </p:nvSpPr>
        <p:spPr>
          <a:xfrm>
            <a:off x="59892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7087" name="Google Shape;7087;p73"/>
          <p:cNvSpPr txBox="1"/>
          <p:nvPr/>
        </p:nvSpPr>
        <p:spPr>
          <a:xfrm>
            <a:off x="7909550" y="6362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7088" name="Google Shape;7088;p73"/>
          <p:cNvCxnSpPr>
            <a:stCxn id="7086" idx="3"/>
            <a:endCxn id="7085" idx="2"/>
          </p:cNvCxnSpPr>
          <p:nvPr/>
        </p:nvCxnSpPr>
        <p:spPr>
          <a:xfrm>
            <a:off x="6561050" y="8127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89" name="Google Shape;7089;p73"/>
          <p:cNvCxnSpPr>
            <a:stCxn id="7085" idx="6"/>
            <a:endCxn id="7087" idx="1"/>
          </p:cNvCxnSpPr>
          <p:nvPr/>
        </p:nvCxnSpPr>
        <p:spPr>
          <a:xfrm>
            <a:off x="7542050" y="812750"/>
            <a:ext cx="367500" cy="0"/>
          </a:xfrm>
          <a:prstGeom prst="straightConnector1">
            <a:avLst/>
          </a:prstGeom>
          <a:noFill/>
          <a:ln w="9525" cap="flat" cmpd="sng">
            <a:solidFill>
              <a:schemeClr val="dk2"/>
            </a:solidFill>
            <a:prstDash val="solid"/>
            <a:round/>
            <a:headEnd type="none" w="med" len="med"/>
            <a:tailEnd type="triangle" w="med" len="med"/>
          </a:ln>
        </p:spPr>
      </p:cxnSp>
      <p:sp>
        <p:nvSpPr>
          <p:cNvPr id="7090" name="Google Shape;7090;p73"/>
          <p:cNvSpPr/>
          <p:nvPr/>
        </p:nvSpPr>
        <p:spPr>
          <a:xfrm>
            <a:off x="1521275" y="379990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txBox="1"/>
          <p:nvPr/>
        </p:nvSpPr>
        <p:spPr>
          <a:xfrm>
            <a:off x="473675" y="3885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7092" name="Google Shape;7092;p73"/>
          <p:cNvSpPr txBox="1"/>
          <p:nvPr/>
        </p:nvSpPr>
        <p:spPr>
          <a:xfrm>
            <a:off x="2546375" y="34279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7093" name="Google Shape;7093;p73"/>
          <p:cNvCxnSpPr>
            <a:stCxn id="7091" idx="3"/>
            <a:endCxn id="7090" idx="2"/>
          </p:cNvCxnSpPr>
          <p:nvPr/>
        </p:nvCxnSpPr>
        <p:spPr>
          <a:xfrm>
            <a:off x="1045475" y="406165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7094" name="Google Shape;7094;p73"/>
          <p:cNvCxnSpPr>
            <a:stCxn id="7090" idx="6"/>
            <a:endCxn id="7092" idx="1"/>
          </p:cNvCxnSpPr>
          <p:nvPr/>
        </p:nvCxnSpPr>
        <p:spPr>
          <a:xfrm rot="10800000" flipH="1">
            <a:off x="2026475" y="360445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7095" name="Google Shape;7095;p73"/>
          <p:cNvCxnSpPr>
            <a:stCxn id="7090" idx="6"/>
          </p:cNvCxnSpPr>
          <p:nvPr/>
        </p:nvCxnSpPr>
        <p:spPr>
          <a:xfrm>
            <a:off x="2026475" y="406165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7096" name="Google Shape;7096;p73"/>
          <p:cNvSpPr txBox="1"/>
          <p:nvPr/>
        </p:nvSpPr>
        <p:spPr>
          <a:xfrm>
            <a:off x="2546375" y="429280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7097" name="Google Shape;7097;p73"/>
          <p:cNvSpPr txBox="1"/>
          <p:nvPr/>
        </p:nvSpPr>
        <p:spPr>
          <a:xfrm>
            <a:off x="3704225" y="22195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How does NN work (Insprired from Coursera)</a:t>
            </a:r>
            <a:endParaRPr/>
          </a:p>
        </p:txBody>
      </p:sp>
      <p:sp>
        <p:nvSpPr>
          <p:cNvPr id="7098" name="Google Shape;7098;p73"/>
          <p:cNvSpPr txBox="1"/>
          <p:nvPr/>
        </p:nvSpPr>
        <p:spPr>
          <a:xfrm>
            <a:off x="3402125" y="418920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7099" name="Google Shape;7099;p73"/>
          <p:cNvSpPr txBox="1"/>
          <p:nvPr/>
        </p:nvSpPr>
        <p:spPr>
          <a:xfrm>
            <a:off x="6508825" y="1329125"/>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Basic Neuron Model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03"/>
        <p:cNvGrpSpPr/>
        <p:nvPr/>
      </p:nvGrpSpPr>
      <p:grpSpPr>
        <a:xfrm>
          <a:off x="0" y="0"/>
          <a:ext cx="0" cy="0"/>
          <a:chOff x="0" y="0"/>
          <a:chExt cx="0" cy="0"/>
        </a:xfrm>
      </p:grpSpPr>
      <p:sp>
        <p:nvSpPr>
          <p:cNvPr id="7104" name="Google Shape;7104;p74"/>
          <p:cNvSpPr/>
          <p:nvPr/>
        </p:nvSpPr>
        <p:spPr>
          <a:xfrm>
            <a:off x="2070995" y="21012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5" name="Google Shape;7105;p74"/>
          <p:cNvCxnSpPr/>
          <p:nvPr/>
        </p:nvCxnSpPr>
        <p:spPr>
          <a:xfrm rot="10800000">
            <a:off x="1356945" y="32488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06" name="Google Shape;7106;p74"/>
          <p:cNvSpPr/>
          <p:nvPr/>
        </p:nvSpPr>
        <p:spPr>
          <a:xfrm>
            <a:off x="1887550" y="27601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4"/>
          <p:cNvSpPr/>
          <p:nvPr/>
        </p:nvSpPr>
        <p:spPr>
          <a:xfrm>
            <a:off x="2177534" y="30896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4"/>
          <p:cNvSpPr/>
          <p:nvPr/>
        </p:nvSpPr>
        <p:spPr>
          <a:xfrm>
            <a:off x="2254441" y="24306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4"/>
          <p:cNvSpPr/>
          <p:nvPr/>
        </p:nvSpPr>
        <p:spPr>
          <a:xfrm>
            <a:off x="2315118" y="31367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4"/>
          <p:cNvSpPr/>
          <p:nvPr/>
        </p:nvSpPr>
        <p:spPr>
          <a:xfrm>
            <a:off x="2392025" y="26660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4"/>
          <p:cNvSpPr/>
          <p:nvPr/>
        </p:nvSpPr>
        <p:spPr>
          <a:xfrm>
            <a:off x="2208580" y="29013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4"/>
          <p:cNvSpPr/>
          <p:nvPr/>
        </p:nvSpPr>
        <p:spPr>
          <a:xfrm>
            <a:off x="2116857" y="27131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4"/>
          <p:cNvSpPr/>
          <p:nvPr/>
        </p:nvSpPr>
        <p:spPr>
          <a:xfrm>
            <a:off x="2896500" y="12539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4"/>
          <p:cNvSpPr/>
          <p:nvPr/>
        </p:nvSpPr>
        <p:spPr>
          <a:xfrm>
            <a:off x="2346164" y="24777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4"/>
          <p:cNvSpPr/>
          <p:nvPr/>
        </p:nvSpPr>
        <p:spPr>
          <a:xfrm>
            <a:off x="3125807" y="13951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4"/>
          <p:cNvSpPr/>
          <p:nvPr/>
        </p:nvSpPr>
        <p:spPr>
          <a:xfrm>
            <a:off x="3247868" y="18658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4"/>
          <p:cNvSpPr/>
          <p:nvPr/>
        </p:nvSpPr>
        <p:spPr>
          <a:xfrm>
            <a:off x="2483748" y="21953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4"/>
          <p:cNvSpPr/>
          <p:nvPr/>
        </p:nvSpPr>
        <p:spPr>
          <a:xfrm>
            <a:off x="2529609" y="15834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4"/>
          <p:cNvSpPr/>
          <p:nvPr/>
        </p:nvSpPr>
        <p:spPr>
          <a:xfrm>
            <a:off x="2804777" y="19129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4"/>
          <p:cNvSpPr/>
          <p:nvPr/>
        </p:nvSpPr>
        <p:spPr>
          <a:xfrm>
            <a:off x="2758916" y="29955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4"/>
          <p:cNvSpPr/>
          <p:nvPr/>
        </p:nvSpPr>
        <p:spPr>
          <a:xfrm>
            <a:off x="2942361" y="21482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4"/>
          <p:cNvSpPr/>
          <p:nvPr/>
        </p:nvSpPr>
        <p:spPr>
          <a:xfrm>
            <a:off x="3263391" y="25719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4"/>
          <p:cNvSpPr/>
          <p:nvPr/>
        </p:nvSpPr>
        <p:spPr>
          <a:xfrm>
            <a:off x="3187898" y="23500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4"/>
          <p:cNvSpPr/>
          <p:nvPr/>
        </p:nvSpPr>
        <p:spPr>
          <a:xfrm>
            <a:off x="2912730" y="25853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4"/>
          <p:cNvSpPr/>
          <p:nvPr/>
        </p:nvSpPr>
        <p:spPr>
          <a:xfrm>
            <a:off x="2575470" y="26189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4"/>
          <p:cNvSpPr/>
          <p:nvPr/>
        </p:nvSpPr>
        <p:spPr>
          <a:xfrm>
            <a:off x="2850639" y="28543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4"/>
          <p:cNvSpPr/>
          <p:nvPr/>
        </p:nvSpPr>
        <p:spPr>
          <a:xfrm>
            <a:off x="3722005" y="15363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4"/>
          <p:cNvSpPr/>
          <p:nvPr/>
        </p:nvSpPr>
        <p:spPr>
          <a:xfrm>
            <a:off x="3630282" y="22424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4"/>
          <p:cNvSpPr/>
          <p:nvPr/>
        </p:nvSpPr>
        <p:spPr>
          <a:xfrm>
            <a:off x="3859589" y="16305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4"/>
          <p:cNvSpPr/>
          <p:nvPr/>
        </p:nvSpPr>
        <p:spPr>
          <a:xfrm>
            <a:off x="3905450" y="17246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4"/>
          <p:cNvSpPr/>
          <p:nvPr/>
        </p:nvSpPr>
        <p:spPr>
          <a:xfrm>
            <a:off x="3767866" y="18187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4"/>
          <p:cNvSpPr/>
          <p:nvPr/>
        </p:nvSpPr>
        <p:spPr>
          <a:xfrm>
            <a:off x="3676143" y="16775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4"/>
          <p:cNvSpPr/>
          <p:nvPr/>
        </p:nvSpPr>
        <p:spPr>
          <a:xfrm>
            <a:off x="3813727" y="17717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4"/>
          <p:cNvSpPr/>
          <p:nvPr/>
        </p:nvSpPr>
        <p:spPr>
          <a:xfrm>
            <a:off x="2713055" y="13010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4"/>
          <p:cNvSpPr/>
          <p:nvPr/>
        </p:nvSpPr>
        <p:spPr>
          <a:xfrm>
            <a:off x="2300302" y="25248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4"/>
          <p:cNvSpPr/>
          <p:nvPr/>
        </p:nvSpPr>
        <p:spPr>
          <a:xfrm>
            <a:off x="2988223" y="14422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4"/>
          <p:cNvSpPr/>
          <p:nvPr/>
        </p:nvSpPr>
        <p:spPr>
          <a:xfrm>
            <a:off x="2621332" y="29484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4"/>
          <p:cNvSpPr/>
          <p:nvPr/>
        </p:nvSpPr>
        <p:spPr>
          <a:xfrm>
            <a:off x="3034084" y="19600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4"/>
          <p:cNvSpPr/>
          <p:nvPr/>
        </p:nvSpPr>
        <p:spPr>
          <a:xfrm>
            <a:off x="2437886" y="22894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4"/>
          <p:cNvSpPr/>
          <p:nvPr/>
        </p:nvSpPr>
        <p:spPr>
          <a:xfrm>
            <a:off x="2667193" y="20070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4"/>
          <p:cNvSpPr/>
          <p:nvPr/>
        </p:nvSpPr>
        <p:spPr>
          <a:xfrm>
            <a:off x="3309252" y="12068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4"/>
          <p:cNvSpPr/>
          <p:nvPr/>
        </p:nvSpPr>
        <p:spPr>
          <a:xfrm>
            <a:off x="3355114" y="23365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4"/>
          <p:cNvSpPr/>
          <p:nvPr/>
        </p:nvSpPr>
        <p:spPr>
          <a:xfrm>
            <a:off x="3584420" y="13481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4"/>
          <p:cNvSpPr/>
          <p:nvPr/>
        </p:nvSpPr>
        <p:spPr>
          <a:xfrm>
            <a:off x="3538559" y="20541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4"/>
          <p:cNvSpPr/>
          <p:nvPr/>
        </p:nvSpPr>
        <p:spPr>
          <a:xfrm>
            <a:off x="3079945" y="11598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4"/>
          <p:cNvSpPr/>
          <p:nvPr/>
        </p:nvSpPr>
        <p:spPr>
          <a:xfrm>
            <a:off x="3446836" y="14893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4"/>
          <p:cNvSpPr/>
          <p:nvPr/>
        </p:nvSpPr>
        <p:spPr>
          <a:xfrm>
            <a:off x="3400975" y="23836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4"/>
          <p:cNvSpPr txBox="1"/>
          <p:nvPr/>
        </p:nvSpPr>
        <p:spPr>
          <a:xfrm>
            <a:off x="2808825" y="33250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149" name="Google Shape;7149;p74"/>
          <p:cNvSpPr txBox="1"/>
          <p:nvPr/>
        </p:nvSpPr>
        <p:spPr>
          <a:xfrm rot="-5400000">
            <a:off x="908800" y="17922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7150" name="Google Shape;7150;p74"/>
          <p:cNvCxnSpPr/>
          <p:nvPr/>
        </p:nvCxnSpPr>
        <p:spPr>
          <a:xfrm rot="10800000" flipH="1">
            <a:off x="1658500" y="12257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51" name="Google Shape;7151;p74"/>
          <p:cNvCxnSpPr/>
          <p:nvPr/>
        </p:nvCxnSpPr>
        <p:spPr>
          <a:xfrm rot="10800000" flipH="1">
            <a:off x="1441075" y="9820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152" name="Google Shape;7152;p74"/>
          <p:cNvSpPr/>
          <p:nvPr/>
        </p:nvSpPr>
        <p:spPr>
          <a:xfrm>
            <a:off x="6095070" y="209951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3" name="Google Shape;7153;p74"/>
          <p:cNvCxnSpPr/>
          <p:nvPr/>
        </p:nvCxnSpPr>
        <p:spPr>
          <a:xfrm rot="10800000">
            <a:off x="5381020" y="32471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154" name="Google Shape;7154;p74"/>
          <p:cNvSpPr/>
          <p:nvPr/>
        </p:nvSpPr>
        <p:spPr>
          <a:xfrm>
            <a:off x="5911625" y="275848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4"/>
          <p:cNvSpPr/>
          <p:nvPr/>
        </p:nvSpPr>
        <p:spPr>
          <a:xfrm>
            <a:off x="6201609" y="308796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4"/>
          <p:cNvSpPr/>
          <p:nvPr/>
        </p:nvSpPr>
        <p:spPr>
          <a:xfrm>
            <a:off x="6278516" y="242899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4"/>
          <p:cNvSpPr/>
          <p:nvPr/>
        </p:nvSpPr>
        <p:spPr>
          <a:xfrm>
            <a:off x="6339193" y="313503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4"/>
          <p:cNvSpPr/>
          <p:nvPr/>
        </p:nvSpPr>
        <p:spPr>
          <a:xfrm>
            <a:off x="6416100" y="266434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4"/>
          <p:cNvSpPr/>
          <p:nvPr/>
        </p:nvSpPr>
        <p:spPr>
          <a:xfrm>
            <a:off x="6232655" y="289969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4"/>
          <p:cNvSpPr/>
          <p:nvPr/>
        </p:nvSpPr>
        <p:spPr>
          <a:xfrm>
            <a:off x="6140932" y="271141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4"/>
          <p:cNvSpPr/>
          <p:nvPr/>
        </p:nvSpPr>
        <p:spPr>
          <a:xfrm>
            <a:off x="6920575" y="125226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4"/>
          <p:cNvSpPr/>
          <p:nvPr/>
        </p:nvSpPr>
        <p:spPr>
          <a:xfrm>
            <a:off x="6370239" y="247606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4"/>
          <p:cNvSpPr/>
          <p:nvPr/>
        </p:nvSpPr>
        <p:spPr>
          <a:xfrm>
            <a:off x="7149882" y="139347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4"/>
          <p:cNvSpPr/>
          <p:nvPr/>
        </p:nvSpPr>
        <p:spPr>
          <a:xfrm>
            <a:off x="7271943" y="186416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4"/>
          <p:cNvSpPr/>
          <p:nvPr/>
        </p:nvSpPr>
        <p:spPr>
          <a:xfrm>
            <a:off x="6507823" y="219365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4"/>
          <p:cNvSpPr/>
          <p:nvPr/>
        </p:nvSpPr>
        <p:spPr>
          <a:xfrm>
            <a:off x="6553684" y="158174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4"/>
          <p:cNvSpPr/>
          <p:nvPr/>
        </p:nvSpPr>
        <p:spPr>
          <a:xfrm>
            <a:off x="6828852" y="191123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4"/>
          <p:cNvSpPr/>
          <p:nvPr/>
        </p:nvSpPr>
        <p:spPr>
          <a:xfrm>
            <a:off x="6782991" y="299382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4"/>
          <p:cNvSpPr/>
          <p:nvPr/>
        </p:nvSpPr>
        <p:spPr>
          <a:xfrm>
            <a:off x="6966436" y="214658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4"/>
          <p:cNvSpPr/>
          <p:nvPr/>
        </p:nvSpPr>
        <p:spPr>
          <a:xfrm>
            <a:off x="7287466" y="257020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4"/>
          <p:cNvSpPr/>
          <p:nvPr/>
        </p:nvSpPr>
        <p:spPr>
          <a:xfrm>
            <a:off x="7211973" y="234835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4"/>
          <p:cNvSpPr/>
          <p:nvPr/>
        </p:nvSpPr>
        <p:spPr>
          <a:xfrm>
            <a:off x="6936805" y="258369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4"/>
          <p:cNvSpPr/>
          <p:nvPr/>
        </p:nvSpPr>
        <p:spPr>
          <a:xfrm>
            <a:off x="6599545" y="261727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4"/>
          <p:cNvSpPr/>
          <p:nvPr/>
        </p:nvSpPr>
        <p:spPr>
          <a:xfrm>
            <a:off x="6874714" y="285262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4"/>
          <p:cNvSpPr/>
          <p:nvPr/>
        </p:nvSpPr>
        <p:spPr>
          <a:xfrm>
            <a:off x="7746080" y="153468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4"/>
          <p:cNvSpPr/>
          <p:nvPr/>
        </p:nvSpPr>
        <p:spPr>
          <a:xfrm>
            <a:off x="7654357" y="224071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4"/>
          <p:cNvSpPr/>
          <p:nvPr/>
        </p:nvSpPr>
        <p:spPr>
          <a:xfrm>
            <a:off x="7883664" y="162881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4"/>
          <p:cNvSpPr/>
          <p:nvPr/>
        </p:nvSpPr>
        <p:spPr>
          <a:xfrm>
            <a:off x="7929525" y="172295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4"/>
          <p:cNvSpPr/>
          <p:nvPr/>
        </p:nvSpPr>
        <p:spPr>
          <a:xfrm>
            <a:off x="7791941" y="181709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4"/>
          <p:cNvSpPr/>
          <p:nvPr/>
        </p:nvSpPr>
        <p:spPr>
          <a:xfrm>
            <a:off x="7700218" y="167588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4"/>
          <p:cNvSpPr/>
          <p:nvPr/>
        </p:nvSpPr>
        <p:spPr>
          <a:xfrm>
            <a:off x="7837802" y="177002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4"/>
          <p:cNvSpPr/>
          <p:nvPr/>
        </p:nvSpPr>
        <p:spPr>
          <a:xfrm>
            <a:off x="6737130" y="129933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4"/>
          <p:cNvSpPr/>
          <p:nvPr/>
        </p:nvSpPr>
        <p:spPr>
          <a:xfrm>
            <a:off x="6324377" y="252313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4"/>
          <p:cNvSpPr/>
          <p:nvPr/>
        </p:nvSpPr>
        <p:spPr>
          <a:xfrm>
            <a:off x="7012298" y="144054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4"/>
          <p:cNvSpPr/>
          <p:nvPr/>
        </p:nvSpPr>
        <p:spPr>
          <a:xfrm>
            <a:off x="6645407" y="294675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4"/>
          <p:cNvSpPr/>
          <p:nvPr/>
        </p:nvSpPr>
        <p:spPr>
          <a:xfrm>
            <a:off x="7058159" y="195830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4"/>
          <p:cNvSpPr/>
          <p:nvPr/>
        </p:nvSpPr>
        <p:spPr>
          <a:xfrm>
            <a:off x="6461961" y="228778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4"/>
          <p:cNvSpPr/>
          <p:nvPr/>
        </p:nvSpPr>
        <p:spPr>
          <a:xfrm>
            <a:off x="6691268" y="200537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4"/>
          <p:cNvSpPr/>
          <p:nvPr/>
        </p:nvSpPr>
        <p:spPr>
          <a:xfrm>
            <a:off x="7333327" y="120519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4"/>
          <p:cNvSpPr/>
          <p:nvPr/>
        </p:nvSpPr>
        <p:spPr>
          <a:xfrm>
            <a:off x="7379189" y="233485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4"/>
          <p:cNvSpPr/>
          <p:nvPr/>
        </p:nvSpPr>
        <p:spPr>
          <a:xfrm>
            <a:off x="7608495" y="134640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4"/>
          <p:cNvSpPr/>
          <p:nvPr/>
        </p:nvSpPr>
        <p:spPr>
          <a:xfrm>
            <a:off x="7562634" y="205244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4"/>
          <p:cNvSpPr/>
          <p:nvPr/>
        </p:nvSpPr>
        <p:spPr>
          <a:xfrm>
            <a:off x="7104020" y="115812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4"/>
          <p:cNvSpPr/>
          <p:nvPr/>
        </p:nvSpPr>
        <p:spPr>
          <a:xfrm>
            <a:off x="7470911" y="148761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4"/>
          <p:cNvSpPr/>
          <p:nvPr/>
        </p:nvSpPr>
        <p:spPr>
          <a:xfrm>
            <a:off x="7425050" y="238192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4"/>
          <p:cNvSpPr txBox="1"/>
          <p:nvPr/>
        </p:nvSpPr>
        <p:spPr>
          <a:xfrm>
            <a:off x="6832900" y="33233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7197" name="Google Shape;7197;p74"/>
          <p:cNvSpPr txBox="1"/>
          <p:nvPr/>
        </p:nvSpPr>
        <p:spPr>
          <a:xfrm rot="-5400000">
            <a:off x="4932875" y="179057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7198" name="Google Shape;7198;p74"/>
          <p:cNvCxnSpPr/>
          <p:nvPr/>
        </p:nvCxnSpPr>
        <p:spPr>
          <a:xfrm rot="10800000" flipH="1">
            <a:off x="5834975" y="122400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7199" name="Google Shape;7199;p74"/>
          <p:cNvCxnSpPr/>
          <p:nvPr/>
        </p:nvCxnSpPr>
        <p:spPr>
          <a:xfrm rot="10800000" flipH="1">
            <a:off x="5465150" y="98032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7200" name="Google Shape;7200;p74"/>
          <p:cNvCxnSpPr/>
          <p:nvPr/>
        </p:nvCxnSpPr>
        <p:spPr>
          <a:xfrm>
            <a:off x="5477875" y="3207450"/>
            <a:ext cx="356100" cy="0"/>
          </a:xfrm>
          <a:prstGeom prst="straightConnector1">
            <a:avLst/>
          </a:prstGeom>
          <a:noFill/>
          <a:ln w="19050" cap="flat" cmpd="sng">
            <a:solidFill>
              <a:srgbClr val="FF0000"/>
            </a:solidFill>
            <a:prstDash val="solid"/>
            <a:round/>
            <a:headEnd type="none" w="med" len="med"/>
            <a:tailEnd type="none" w="med" len="med"/>
          </a:ln>
        </p:spPr>
      </p:cxnSp>
      <p:sp>
        <p:nvSpPr>
          <p:cNvPr id="7201" name="Google Shape;7201;p74"/>
          <p:cNvSpPr txBox="1"/>
          <p:nvPr/>
        </p:nvSpPr>
        <p:spPr>
          <a:xfrm>
            <a:off x="1553800" y="603550"/>
            <a:ext cx="1461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Linear regression</a:t>
            </a:r>
            <a:endParaRPr/>
          </a:p>
        </p:txBody>
      </p:sp>
      <p:sp>
        <p:nvSpPr>
          <p:cNvPr id="7202" name="Google Shape;7202;p74"/>
          <p:cNvSpPr txBox="1"/>
          <p:nvPr/>
        </p:nvSpPr>
        <p:spPr>
          <a:xfrm>
            <a:off x="5850575" y="601850"/>
            <a:ext cx="9165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ReLU(x)</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06"/>
        <p:cNvGrpSpPr/>
        <p:nvPr/>
      </p:nvGrpSpPr>
      <p:grpSpPr>
        <a:xfrm>
          <a:off x="0" y="0"/>
          <a:ext cx="0" cy="0"/>
          <a:chOff x="0" y="0"/>
          <a:chExt cx="0" cy="0"/>
        </a:xfrm>
      </p:grpSpPr>
      <p:sp>
        <p:nvSpPr>
          <p:cNvPr id="7207" name="Google Shape;7207;p75"/>
          <p:cNvSpPr/>
          <p:nvPr/>
        </p:nvSpPr>
        <p:spPr>
          <a:xfrm>
            <a:off x="427650" y="94399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7208" name="Google Shape;7208;p75"/>
          <p:cNvSpPr/>
          <p:nvPr/>
        </p:nvSpPr>
        <p:spPr>
          <a:xfrm>
            <a:off x="1321375" y="31070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09" name="Google Shape;7209;p75"/>
          <p:cNvSpPr/>
          <p:nvPr/>
        </p:nvSpPr>
        <p:spPr>
          <a:xfrm>
            <a:off x="418625" y="30290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7210" name="Google Shape;7210;p75"/>
          <p:cNvSpPr txBox="1"/>
          <p:nvPr/>
        </p:nvSpPr>
        <p:spPr>
          <a:xfrm>
            <a:off x="236825" y="14411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11" name="Google Shape;7211;p75"/>
          <p:cNvSpPr txBox="1"/>
          <p:nvPr/>
        </p:nvSpPr>
        <p:spPr>
          <a:xfrm>
            <a:off x="236825" y="346682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12" name="Google Shape;7212;p75"/>
          <p:cNvSpPr/>
          <p:nvPr/>
        </p:nvSpPr>
        <p:spPr>
          <a:xfrm rot="7778">
            <a:off x="1395105" y="7959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7213" name="Google Shape;7213;p75"/>
          <p:cNvSpPr/>
          <p:nvPr/>
        </p:nvSpPr>
        <p:spPr>
          <a:xfrm rot="7778">
            <a:off x="18176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7214" name="Google Shape;7214;p75"/>
          <p:cNvSpPr/>
          <p:nvPr/>
        </p:nvSpPr>
        <p:spPr>
          <a:xfrm rot="7778">
            <a:off x="2240155" y="12339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7215" name="Google Shape;7215;p75"/>
          <p:cNvSpPr/>
          <p:nvPr/>
        </p:nvSpPr>
        <p:spPr>
          <a:xfrm rot="7778">
            <a:off x="2266055" y="4166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7216" name="Google Shape;7216;p75"/>
          <p:cNvSpPr/>
          <p:nvPr/>
        </p:nvSpPr>
        <p:spPr>
          <a:xfrm>
            <a:off x="2906188" y="4701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2901325" y="126785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3998663" y="74151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3682988" y="106038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4742750" y="31070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21" name="Google Shape;7221;p75"/>
          <p:cNvSpPr/>
          <p:nvPr/>
        </p:nvSpPr>
        <p:spPr>
          <a:xfrm rot="7778">
            <a:off x="4810692" y="8006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7222" name="Google Shape;7222;p75"/>
          <p:cNvSpPr/>
          <p:nvPr/>
        </p:nvSpPr>
        <p:spPr>
          <a:xfrm rot="7778">
            <a:off x="5218330"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7223" name="Google Shape;7223;p75"/>
          <p:cNvSpPr/>
          <p:nvPr/>
        </p:nvSpPr>
        <p:spPr>
          <a:xfrm rot="7778">
            <a:off x="5625942" y="79579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marL="0" lvl="0" indent="0" algn="l" rtl="0">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7224" name="Google Shape;7224;p75"/>
          <p:cNvSpPr/>
          <p:nvPr/>
        </p:nvSpPr>
        <p:spPr>
          <a:xfrm>
            <a:off x="6329650" y="94882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7225" name="Google Shape;7225;p75"/>
          <p:cNvSpPr txBox="1"/>
          <p:nvPr/>
        </p:nvSpPr>
        <p:spPr>
          <a:xfrm>
            <a:off x="6198275" y="1330100"/>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cxnSp>
        <p:nvCxnSpPr>
          <p:cNvPr id="7226" name="Google Shape;7226;p75"/>
          <p:cNvCxnSpPr>
            <a:stCxn id="7207" idx="3"/>
            <a:endCxn id="7208" idx="1"/>
          </p:cNvCxnSpPr>
          <p:nvPr/>
        </p:nvCxnSpPr>
        <p:spPr>
          <a:xfrm>
            <a:off x="826350" y="112474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7227" name="Google Shape;7227;p75"/>
          <p:cNvCxnSpPr>
            <a:stCxn id="7212" idx="3"/>
            <a:endCxn id="7213" idx="1"/>
          </p:cNvCxnSpPr>
          <p:nvPr/>
        </p:nvCxnSpPr>
        <p:spPr>
          <a:xfrm rot="10800000" flipH="1">
            <a:off x="1660305" y="112432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7228" name="Google Shape;7228;p75"/>
          <p:cNvCxnSpPr>
            <a:stCxn id="7213" idx="3"/>
            <a:endCxn id="7215" idx="1"/>
          </p:cNvCxnSpPr>
          <p:nvPr/>
        </p:nvCxnSpPr>
        <p:spPr>
          <a:xfrm rot="10800000" flipH="1">
            <a:off x="2082830" y="74524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7229" name="Google Shape;7229;p75"/>
          <p:cNvCxnSpPr>
            <a:stCxn id="7213" idx="3"/>
            <a:endCxn id="7214" idx="1"/>
          </p:cNvCxnSpPr>
          <p:nvPr/>
        </p:nvCxnSpPr>
        <p:spPr>
          <a:xfrm>
            <a:off x="2082830" y="112504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7230" name="Google Shape;7230;p75"/>
          <p:cNvCxnSpPr>
            <a:stCxn id="7215" idx="3"/>
          </p:cNvCxnSpPr>
          <p:nvPr/>
        </p:nvCxnSpPr>
        <p:spPr>
          <a:xfrm>
            <a:off x="2531255" y="74594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7231" name="Google Shape;7231;p75"/>
          <p:cNvCxnSpPr>
            <a:stCxn id="7214" idx="3"/>
          </p:cNvCxnSpPr>
          <p:nvPr/>
        </p:nvCxnSpPr>
        <p:spPr>
          <a:xfrm>
            <a:off x="2505355" y="156324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7232" name="Google Shape;7232;p75"/>
          <p:cNvCxnSpPr>
            <a:stCxn id="7216" idx="5"/>
            <a:endCxn id="7218" idx="0"/>
          </p:cNvCxnSpPr>
          <p:nvPr/>
        </p:nvCxnSpPr>
        <p:spPr>
          <a:xfrm>
            <a:off x="3358588" y="54413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7233" name="Google Shape;7233;p75"/>
          <p:cNvCxnSpPr>
            <a:stCxn id="7217" idx="4"/>
            <a:endCxn id="7219" idx="3"/>
          </p:cNvCxnSpPr>
          <p:nvPr/>
        </p:nvCxnSpPr>
        <p:spPr>
          <a:xfrm rot="10800000" flipH="1">
            <a:off x="3054102" y="150796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7234" name="Google Shape;7234;p75"/>
          <p:cNvCxnSpPr>
            <a:stCxn id="7219" idx="5"/>
            <a:endCxn id="7220" idx="1"/>
          </p:cNvCxnSpPr>
          <p:nvPr/>
        </p:nvCxnSpPr>
        <p:spPr>
          <a:xfrm rot="10800000" flipH="1">
            <a:off x="4135388" y="112477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7235" name="Google Shape;7235;p75"/>
          <p:cNvCxnSpPr>
            <a:stCxn id="7221" idx="3"/>
            <a:endCxn id="7222" idx="1"/>
          </p:cNvCxnSpPr>
          <p:nvPr/>
        </p:nvCxnSpPr>
        <p:spPr>
          <a:xfrm rot="10800000" flipH="1">
            <a:off x="5075892" y="112447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7236" name="Google Shape;7236;p75"/>
          <p:cNvCxnSpPr>
            <a:stCxn id="7222" idx="3"/>
            <a:endCxn id="7223" idx="1"/>
          </p:cNvCxnSpPr>
          <p:nvPr/>
        </p:nvCxnSpPr>
        <p:spPr>
          <a:xfrm rot="10800000" flipH="1">
            <a:off x="5483530" y="112444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7237" name="Google Shape;7237;p75"/>
          <p:cNvCxnSpPr>
            <a:stCxn id="7223" idx="3"/>
            <a:endCxn id="7224" idx="1"/>
          </p:cNvCxnSpPr>
          <p:nvPr/>
        </p:nvCxnSpPr>
        <p:spPr>
          <a:xfrm>
            <a:off x="5891142" y="112504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7238" name="Google Shape;7238;p75"/>
          <p:cNvSpPr/>
          <p:nvPr/>
        </p:nvSpPr>
        <p:spPr>
          <a:xfrm>
            <a:off x="1512775" y="304672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7239" name="Google Shape;7239;p75"/>
          <p:cNvSpPr/>
          <p:nvPr/>
        </p:nvSpPr>
        <p:spPr>
          <a:xfrm>
            <a:off x="2886338" y="24195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2802075" y="3342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3882813" y="254505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3553550" y="288432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4953350" y="280351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Decoder</a:t>
            </a:r>
            <a:endParaRPr>
              <a:latin typeface="Consolas"/>
              <a:ea typeface="Consolas"/>
              <a:cs typeface="Consolas"/>
              <a:sym typeface="Consolas"/>
            </a:endParaRPr>
          </a:p>
        </p:txBody>
      </p:sp>
      <p:cxnSp>
        <p:nvCxnSpPr>
          <p:cNvPr id="7244" name="Google Shape;7244;p75"/>
          <p:cNvCxnSpPr>
            <a:endCxn id="7238" idx="1"/>
          </p:cNvCxnSpPr>
          <p:nvPr/>
        </p:nvCxnSpPr>
        <p:spPr>
          <a:xfrm>
            <a:off x="817375" y="322747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7245" name="Google Shape;7245;p75"/>
          <p:cNvCxnSpPr>
            <a:stCxn id="7238" idx="3"/>
            <a:endCxn id="7239" idx="2"/>
          </p:cNvCxnSpPr>
          <p:nvPr/>
        </p:nvCxnSpPr>
        <p:spPr>
          <a:xfrm rot="10800000" flipH="1">
            <a:off x="2450575" y="279307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7246" name="Google Shape;7246;p75"/>
          <p:cNvCxnSpPr>
            <a:stCxn id="7238" idx="3"/>
            <a:endCxn id="7240" idx="2"/>
          </p:cNvCxnSpPr>
          <p:nvPr/>
        </p:nvCxnSpPr>
        <p:spPr>
          <a:xfrm>
            <a:off x="2450575" y="322747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7247" name="Google Shape;7247;p75"/>
          <p:cNvCxnSpPr>
            <a:stCxn id="7239" idx="5"/>
            <a:endCxn id="7241" idx="0"/>
          </p:cNvCxnSpPr>
          <p:nvPr/>
        </p:nvCxnSpPr>
        <p:spPr>
          <a:xfrm>
            <a:off x="3338738" y="249353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7248" name="Google Shape;7248;p75"/>
          <p:cNvCxnSpPr>
            <a:stCxn id="7240" idx="4"/>
            <a:endCxn id="7242" idx="3"/>
          </p:cNvCxnSpPr>
          <p:nvPr/>
        </p:nvCxnSpPr>
        <p:spPr>
          <a:xfrm rot="10800000" flipH="1">
            <a:off x="2954852" y="333193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7249" name="Google Shape;7249;p75"/>
          <p:cNvCxnSpPr>
            <a:stCxn id="7242" idx="5"/>
            <a:endCxn id="7243" idx="1"/>
          </p:cNvCxnSpPr>
          <p:nvPr/>
        </p:nvCxnSpPr>
        <p:spPr>
          <a:xfrm>
            <a:off x="4005950" y="295831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7250" name="Google Shape;7250;p75"/>
          <p:cNvSpPr/>
          <p:nvPr/>
        </p:nvSpPr>
        <p:spPr>
          <a:xfrm>
            <a:off x="6380075" y="27793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7251" name="Google Shape;7251;p75"/>
          <p:cNvCxnSpPr>
            <a:stCxn id="7243" idx="3"/>
            <a:endCxn id="7250" idx="1"/>
          </p:cNvCxnSpPr>
          <p:nvPr/>
        </p:nvCxnSpPr>
        <p:spPr>
          <a:xfrm rot="10800000" flipH="1">
            <a:off x="5891150" y="297796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7252" name="Google Shape;7252;p75"/>
          <p:cNvSpPr txBox="1"/>
          <p:nvPr/>
        </p:nvSpPr>
        <p:spPr>
          <a:xfrm>
            <a:off x="1465350" y="2005600"/>
            <a:ext cx="87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Encoder</a:t>
            </a:r>
            <a:endParaRPr/>
          </a:p>
        </p:txBody>
      </p:sp>
      <p:sp>
        <p:nvSpPr>
          <p:cNvPr id="7253" name="Google Shape;7253;p75"/>
          <p:cNvSpPr txBox="1"/>
          <p:nvPr/>
        </p:nvSpPr>
        <p:spPr>
          <a:xfrm>
            <a:off x="4958475" y="2050000"/>
            <a:ext cx="9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Decoder</a:t>
            </a:r>
            <a:endParaRPr/>
          </a:p>
        </p:txBody>
      </p:sp>
      <p:sp>
        <p:nvSpPr>
          <p:cNvPr id="7254" name="Google Shape;7254;p75"/>
          <p:cNvSpPr txBox="1"/>
          <p:nvPr/>
        </p:nvSpPr>
        <p:spPr>
          <a:xfrm>
            <a:off x="6228400" y="3362375"/>
            <a:ext cx="76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128*128*1</a:t>
            </a:r>
            <a:endParaRPr sz="900"/>
          </a:p>
        </p:txBody>
      </p:sp>
      <p:sp>
        <p:nvSpPr>
          <p:cNvPr id="7255" name="Google Shape;7255;p75"/>
          <p:cNvSpPr txBox="1"/>
          <p:nvPr/>
        </p:nvSpPr>
        <p:spPr>
          <a:xfrm>
            <a:off x="3145300" y="74000"/>
            <a:ext cx="12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Training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59"/>
        <p:cNvGrpSpPr/>
        <p:nvPr/>
      </p:nvGrpSpPr>
      <p:grpSpPr>
        <a:xfrm>
          <a:off x="0" y="0"/>
          <a:ext cx="0" cy="0"/>
          <a:chOff x="0" y="0"/>
          <a:chExt cx="0" cy="0"/>
        </a:xfrm>
      </p:grpSpPr>
      <p:cxnSp>
        <p:nvCxnSpPr>
          <p:cNvPr id="7260" name="Google Shape;7260;p76"/>
          <p:cNvCxnSpPr/>
          <p:nvPr/>
        </p:nvCxnSpPr>
        <p:spPr>
          <a:xfrm rot="5400000" flipH="1">
            <a:off x="-333901" y="242135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7261" name="Google Shape;7261;p76"/>
          <p:cNvCxnSpPr/>
          <p:nvPr/>
        </p:nvCxnSpPr>
        <p:spPr>
          <a:xfrm rot="10800000">
            <a:off x="916021" y="358752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7262" name="Google Shape;7262;p76"/>
          <p:cNvSpPr/>
          <p:nvPr/>
        </p:nvSpPr>
        <p:spPr>
          <a:xfrm>
            <a:off x="1163850" y="825975"/>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7263" name="Google Shape;7263;p76"/>
          <p:cNvSpPr/>
          <p:nvPr/>
        </p:nvSpPr>
        <p:spPr>
          <a:xfrm>
            <a:off x="1155225" y="1569325"/>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7264" name="Google Shape;7264;p76"/>
          <p:cNvSpPr/>
          <p:nvPr/>
        </p:nvSpPr>
        <p:spPr>
          <a:xfrm>
            <a:off x="1193900" y="204237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7265" name="Google Shape;7265;p76"/>
          <p:cNvSpPr/>
          <p:nvPr/>
        </p:nvSpPr>
        <p:spPr>
          <a:xfrm>
            <a:off x="1201400" y="257175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7266" name="Google Shape;7266;p76"/>
          <p:cNvSpPr txBox="1"/>
          <p:nvPr/>
        </p:nvSpPr>
        <p:spPr>
          <a:xfrm>
            <a:off x="5481400" y="67580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7267" name="Google Shape;7267;p76"/>
          <p:cNvSpPr txBox="1"/>
          <p:nvPr/>
        </p:nvSpPr>
        <p:spPr>
          <a:xfrm>
            <a:off x="5481400" y="138385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7268" name="Google Shape;7268;p76"/>
          <p:cNvSpPr txBox="1"/>
          <p:nvPr/>
        </p:nvSpPr>
        <p:spPr>
          <a:xfrm>
            <a:off x="5481400" y="194922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7269" name="Google Shape;7269;p76"/>
          <p:cNvSpPr txBox="1"/>
          <p:nvPr/>
        </p:nvSpPr>
        <p:spPr>
          <a:xfrm>
            <a:off x="5481400" y="257175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7270" name="Google Shape;7270;p76"/>
          <p:cNvSpPr txBox="1"/>
          <p:nvPr/>
        </p:nvSpPr>
        <p:spPr>
          <a:xfrm>
            <a:off x="633700" y="189220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7271" name="Google Shape;7271;p76"/>
          <p:cNvSpPr txBox="1"/>
          <p:nvPr/>
        </p:nvSpPr>
        <p:spPr>
          <a:xfrm>
            <a:off x="3188900" y="3696525"/>
            <a:ext cx="15492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7272" name="Google Shape;7272;p76"/>
          <p:cNvSpPr txBox="1"/>
          <p:nvPr/>
        </p:nvSpPr>
        <p:spPr>
          <a:xfrm>
            <a:off x="2852800" y="42904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Why does Deep learning work?</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76"/>
        <p:cNvGrpSpPr/>
        <p:nvPr/>
      </p:nvGrpSpPr>
      <p:grpSpPr>
        <a:xfrm>
          <a:off x="0" y="0"/>
          <a:ext cx="0" cy="0"/>
          <a:chOff x="0" y="0"/>
          <a:chExt cx="0" cy="0"/>
        </a:xfrm>
      </p:grpSpPr>
      <p:sp>
        <p:nvSpPr>
          <p:cNvPr id="7277" name="Google Shape;7277;p77"/>
          <p:cNvSpPr/>
          <p:nvPr/>
        </p:nvSpPr>
        <p:spPr>
          <a:xfrm>
            <a:off x="4485958" y="89999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7278" name="Google Shape;7278;p77"/>
          <p:cNvSpPr/>
          <p:nvPr/>
        </p:nvSpPr>
        <p:spPr>
          <a:xfrm>
            <a:off x="4485958" y="179066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7279" name="Google Shape;7279;p77"/>
          <p:cNvSpPr/>
          <p:nvPr/>
        </p:nvSpPr>
        <p:spPr>
          <a:xfrm>
            <a:off x="4485958" y="268133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7280" name="Google Shape;7280;p77"/>
          <p:cNvSpPr txBox="1"/>
          <p:nvPr/>
        </p:nvSpPr>
        <p:spPr>
          <a:xfrm>
            <a:off x="2892936"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7281" name="Google Shape;7281;p77"/>
          <p:cNvSpPr txBox="1"/>
          <p:nvPr/>
        </p:nvSpPr>
        <p:spPr>
          <a:xfrm>
            <a:off x="4346283" y="31335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7282" name="Google Shape;7282;p77"/>
          <p:cNvSpPr txBox="1"/>
          <p:nvPr/>
        </p:nvSpPr>
        <p:spPr>
          <a:xfrm>
            <a:off x="5799631" y="52380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7283" name="Google Shape;7283;p77"/>
          <p:cNvSpPr txBox="1"/>
          <p:nvPr/>
        </p:nvSpPr>
        <p:spPr>
          <a:xfrm>
            <a:off x="2486078"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284" name="Google Shape;7284;p77"/>
          <p:cNvSpPr/>
          <p:nvPr/>
        </p:nvSpPr>
        <p:spPr>
          <a:xfrm>
            <a:off x="4485958" y="357200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7285" name="Google Shape;7285;p77"/>
          <p:cNvSpPr/>
          <p:nvPr/>
        </p:nvSpPr>
        <p:spPr>
          <a:xfrm>
            <a:off x="2900281" y="225580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7"/>
          <p:cNvSpPr/>
          <p:nvPr/>
        </p:nvSpPr>
        <p:spPr>
          <a:xfrm>
            <a:off x="2900281" y="25232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7"/>
          <p:cNvSpPr/>
          <p:nvPr/>
        </p:nvSpPr>
        <p:spPr>
          <a:xfrm>
            <a:off x="2900281" y="27907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7"/>
          <p:cNvSpPr/>
          <p:nvPr/>
        </p:nvSpPr>
        <p:spPr>
          <a:xfrm>
            <a:off x="5952022" y="22808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7289" name="Google Shape;7289;p77"/>
          <p:cNvCxnSpPr>
            <a:stCxn id="7285" idx="6"/>
            <a:endCxn id="7277" idx="2"/>
          </p:cNvCxnSpPr>
          <p:nvPr/>
        </p:nvCxnSpPr>
        <p:spPr>
          <a:xfrm rot="10800000" flipH="1">
            <a:off x="2979781" y="120580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7290" name="Google Shape;7290;p77"/>
          <p:cNvCxnSpPr>
            <a:stCxn id="7286" idx="6"/>
            <a:endCxn id="7277" idx="2"/>
          </p:cNvCxnSpPr>
          <p:nvPr/>
        </p:nvCxnSpPr>
        <p:spPr>
          <a:xfrm rot="10800000" flipH="1">
            <a:off x="2979781" y="120569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7291" name="Google Shape;7291;p77"/>
          <p:cNvCxnSpPr>
            <a:stCxn id="7287" idx="6"/>
            <a:endCxn id="7277" idx="2"/>
          </p:cNvCxnSpPr>
          <p:nvPr/>
        </p:nvCxnSpPr>
        <p:spPr>
          <a:xfrm rot="10800000" flipH="1">
            <a:off x="2979781" y="120588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7292" name="Google Shape;7292;p77"/>
          <p:cNvCxnSpPr>
            <a:stCxn id="7285" idx="6"/>
            <a:endCxn id="7278" idx="2"/>
          </p:cNvCxnSpPr>
          <p:nvPr/>
        </p:nvCxnSpPr>
        <p:spPr>
          <a:xfrm rot="10800000" flipH="1">
            <a:off x="2979781" y="209650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7293" name="Google Shape;7293;p77"/>
          <p:cNvCxnSpPr>
            <a:stCxn id="7285" idx="6"/>
            <a:endCxn id="7279" idx="2"/>
          </p:cNvCxnSpPr>
          <p:nvPr/>
        </p:nvCxnSpPr>
        <p:spPr>
          <a:xfrm>
            <a:off x="2979781" y="229000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7294" name="Google Shape;7294;p77"/>
          <p:cNvCxnSpPr>
            <a:stCxn id="7285" idx="5"/>
            <a:endCxn id="7284" idx="2"/>
          </p:cNvCxnSpPr>
          <p:nvPr/>
        </p:nvCxnSpPr>
        <p:spPr>
          <a:xfrm>
            <a:off x="2968138" y="231418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7295" name="Google Shape;7295;p77"/>
          <p:cNvCxnSpPr>
            <a:stCxn id="7286" idx="6"/>
            <a:endCxn id="7278" idx="2"/>
          </p:cNvCxnSpPr>
          <p:nvPr/>
        </p:nvCxnSpPr>
        <p:spPr>
          <a:xfrm rot="10800000" flipH="1">
            <a:off x="2979781" y="209639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7296" name="Google Shape;7296;p77"/>
          <p:cNvCxnSpPr>
            <a:stCxn id="7286" idx="6"/>
            <a:endCxn id="7279" idx="2"/>
          </p:cNvCxnSpPr>
          <p:nvPr/>
        </p:nvCxnSpPr>
        <p:spPr>
          <a:xfrm>
            <a:off x="2979781" y="255749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7297" name="Google Shape;7297;p77"/>
          <p:cNvCxnSpPr>
            <a:stCxn id="7286" idx="6"/>
            <a:endCxn id="7284" idx="2"/>
          </p:cNvCxnSpPr>
          <p:nvPr/>
        </p:nvCxnSpPr>
        <p:spPr>
          <a:xfrm>
            <a:off x="2979781" y="255749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7298" name="Google Shape;7298;p77"/>
          <p:cNvCxnSpPr>
            <a:stCxn id="7287" idx="6"/>
            <a:endCxn id="7278" idx="2"/>
          </p:cNvCxnSpPr>
          <p:nvPr/>
        </p:nvCxnSpPr>
        <p:spPr>
          <a:xfrm rot="10800000" flipH="1">
            <a:off x="2979781" y="209658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7299" name="Google Shape;7299;p77"/>
          <p:cNvCxnSpPr>
            <a:stCxn id="7287" idx="6"/>
            <a:endCxn id="7279" idx="2"/>
          </p:cNvCxnSpPr>
          <p:nvPr/>
        </p:nvCxnSpPr>
        <p:spPr>
          <a:xfrm>
            <a:off x="2979781" y="282498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7300" name="Google Shape;7300;p77"/>
          <p:cNvCxnSpPr>
            <a:stCxn id="7287" idx="6"/>
            <a:endCxn id="7284" idx="2"/>
          </p:cNvCxnSpPr>
          <p:nvPr/>
        </p:nvCxnSpPr>
        <p:spPr>
          <a:xfrm>
            <a:off x="2979781" y="282498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7301" name="Google Shape;7301;p77"/>
          <p:cNvCxnSpPr>
            <a:stCxn id="7288" idx="6"/>
            <a:endCxn id="7302" idx="1"/>
          </p:cNvCxnSpPr>
          <p:nvPr/>
        </p:nvCxnSpPr>
        <p:spPr>
          <a:xfrm rot="10800000" flipH="1">
            <a:off x="6490822" y="255755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7303" name="Google Shape;7303;p77"/>
          <p:cNvSpPr txBox="1"/>
          <p:nvPr/>
        </p:nvSpPr>
        <p:spPr>
          <a:xfrm>
            <a:off x="4217647"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304" name="Google Shape;7304;p77"/>
          <p:cNvSpPr txBox="1"/>
          <p:nvPr/>
        </p:nvSpPr>
        <p:spPr>
          <a:xfrm>
            <a:off x="6076972" y="436287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7305" name="Google Shape;7305;p77"/>
          <p:cNvSpPr/>
          <p:nvPr/>
        </p:nvSpPr>
        <p:spPr>
          <a:xfrm>
            <a:off x="2795108" y="160910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7"/>
          <p:cNvSpPr txBox="1"/>
          <p:nvPr/>
        </p:nvSpPr>
        <p:spPr>
          <a:xfrm>
            <a:off x="2280100" y="23715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307" name="Google Shape;7307;p77"/>
          <p:cNvCxnSpPr>
            <a:stCxn id="7284" idx="6"/>
            <a:endCxn id="7288" idx="2"/>
          </p:cNvCxnSpPr>
          <p:nvPr/>
        </p:nvCxnSpPr>
        <p:spPr>
          <a:xfrm rot="10800000" flipH="1">
            <a:off x="5079058" y="255965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7308" name="Google Shape;7308;p77"/>
          <p:cNvCxnSpPr>
            <a:stCxn id="7279" idx="6"/>
            <a:endCxn id="7288" idx="2"/>
          </p:cNvCxnSpPr>
          <p:nvPr/>
        </p:nvCxnSpPr>
        <p:spPr>
          <a:xfrm rot="10800000" flipH="1">
            <a:off x="5079058" y="255968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7309" name="Google Shape;7309;p77"/>
          <p:cNvCxnSpPr>
            <a:stCxn id="7278" idx="6"/>
            <a:endCxn id="7288" idx="2"/>
          </p:cNvCxnSpPr>
          <p:nvPr/>
        </p:nvCxnSpPr>
        <p:spPr>
          <a:xfrm>
            <a:off x="5079058" y="209651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7310" name="Google Shape;7310;p77"/>
          <p:cNvCxnSpPr>
            <a:stCxn id="7277" idx="6"/>
            <a:endCxn id="7288" idx="2"/>
          </p:cNvCxnSpPr>
          <p:nvPr/>
        </p:nvCxnSpPr>
        <p:spPr>
          <a:xfrm>
            <a:off x="5079058" y="120584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7302" name="Google Shape;7302;p77"/>
          <p:cNvSpPr txBox="1"/>
          <p:nvPr/>
        </p:nvSpPr>
        <p:spPr>
          <a:xfrm>
            <a:off x="7174525" y="23694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311" name="Google Shape;7311;p77"/>
          <p:cNvSpPr txBox="1"/>
          <p:nvPr/>
        </p:nvSpPr>
        <p:spPr>
          <a:xfrm rot="-5400000">
            <a:off x="180150" y="2162700"/>
            <a:ext cx="30330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One hidden layer neural network</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315"/>
        <p:cNvGrpSpPr/>
        <p:nvPr/>
      </p:nvGrpSpPr>
      <p:grpSpPr>
        <a:xfrm>
          <a:off x="0" y="0"/>
          <a:ext cx="0" cy="0"/>
          <a:chOff x="0" y="0"/>
          <a:chExt cx="0" cy="0"/>
        </a:xfrm>
      </p:grpSpPr>
      <p:sp>
        <p:nvSpPr>
          <p:cNvPr id="7316" name="Google Shape;7316;p78"/>
          <p:cNvSpPr/>
          <p:nvPr/>
        </p:nvSpPr>
        <p:spPr>
          <a:xfrm>
            <a:off x="3876358" y="41906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7317" name="Google Shape;7317;p78"/>
          <p:cNvSpPr/>
          <p:nvPr/>
        </p:nvSpPr>
        <p:spPr>
          <a:xfrm>
            <a:off x="3876358" y="137401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7318" name="Google Shape;7318;p78"/>
          <p:cNvSpPr txBox="1"/>
          <p:nvPr/>
        </p:nvSpPr>
        <p:spPr>
          <a:xfrm>
            <a:off x="2280176" y="536825"/>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7319" name="Google Shape;7319;p78"/>
          <p:cNvSpPr/>
          <p:nvPr/>
        </p:nvSpPr>
        <p:spPr>
          <a:xfrm>
            <a:off x="5206047" y="9213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7320" name="Google Shape;7320;p78"/>
          <p:cNvCxnSpPr>
            <a:stCxn id="7319" idx="6"/>
            <a:endCxn id="7321" idx="1"/>
          </p:cNvCxnSpPr>
          <p:nvPr/>
        </p:nvCxnSpPr>
        <p:spPr>
          <a:xfrm>
            <a:off x="5744847" y="120015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7322" name="Google Shape;7322;p78"/>
          <p:cNvCxnSpPr>
            <a:stCxn id="7317" idx="6"/>
            <a:endCxn id="7319" idx="2"/>
          </p:cNvCxnSpPr>
          <p:nvPr/>
        </p:nvCxnSpPr>
        <p:spPr>
          <a:xfrm rot="10800000" flipH="1">
            <a:off x="4469458" y="120016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7323" name="Google Shape;7323;p78"/>
          <p:cNvCxnSpPr>
            <a:stCxn id="7316" idx="6"/>
            <a:endCxn id="7319" idx="2"/>
          </p:cNvCxnSpPr>
          <p:nvPr/>
        </p:nvCxnSpPr>
        <p:spPr>
          <a:xfrm>
            <a:off x="4469458" y="72491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7324" name="Google Shape;7324;p78"/>
          <p:cNvSpPr txBox="1"/>
          <p:nvPr/>
        </p:nvSpPr>
        <p:spPr>
          <a:xfrm>
            <a:off x="2280176" y="1491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7325" name="Google Shape;7325;p78"/>
          <p:cNvCxnSpPr>
            <a:stCxn id="7318" idx="3"/>
            <a:endCxn id="7316" idx="2"/>
          </p:cNvCxnSpPr>
          <p:nvPr/>
        </p:nvCxnSpPr>
        <p:spPr>
          <a:xfrm>
            <a:off x="2818976" y="72492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6" name="Google Shape;7326;p78"/>
          <p:cNvCxnSpPr>
            <a:stCxn id="7324" idx="3"/>
            <a:endCxn id="7317" idx="2"/>
          </p:cNvCxnSpPr>
          <p:nvPr/>
        </p:nvCxnSpPr>
        <p:spPr>
          <a:xfrm>
            <a:off x="2818976" y="167985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7327" name="Google Shape;7327;p78"/>
          <p:cNvCxnSpPr>
            <a:stCxn id="7318" idx="3"/>
            <a:endCxn id="7317" idx="2"/>
          </p:cNvCxnSpPr>
          <p:nvPr/>
        </p:nvCxnSpPr>
        <p:spPr>
          <a:xfrm>
            <a:off x="2818976" y="72492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7328" name="Google Shape;7328;p78"/>
          <p:cNvCxnSpPr>
            <a:stCxn id="7324" idx="3"/>
            <a:endCxn id="7316" idx="2"/>
          </p:cNvCxnSpPr>
          <p:nvPr/>
        </p:nvCxnSpPr>
        <p:spPr>
          <a:xfrm rot="10800000" flipH="1">
            <a:off x="2818976" y="72495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7329" name="Google Shape;7329;p78"/>
          <p:cNvGrpSpPr/>
          <p:nvPr/>
        </p:nvGrpSpPr>
        <p:grpSpPr>
          <a:xfrm>
            <a:off x="1283000" y="2571753"/>
            <a:ext cx="6225127" cy="1733100"/>
            <a:chOff x="1283000" y="2571753"/>
            <a:chExt cx="6225127" cy="1733100"/>
          </a:xfrm>
        </p:grpSpPr>
        <p:sp>
          <p:nvSpPr>
            <p:cNvPr id="7330" name="Google Shape;7330;p78"/>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1" name="Google Shape;7331;p78"/>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2" name="Google Shape;7332;p78"/>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3" name="Google Shape;7333;p78"/>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4" name="Google Shape;7334;p78"/>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5" name="Google Shape;7335;p78"/>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6" name="Google Shape;7336;p78"/>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7" name="Google Shape;7337;p78"/>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8" name="Google Shape;7338;p78"/>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39" name="Google Shape;7339;p78"/>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0" name="Google Shape;7340;p78"/>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1" name="Google Shape;7341;p78"/>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2" name="Google Shape;7342;p78"/>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3" name="Google Shape;7343;p78"/>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344" name="Google Shape;7344;p78"/>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345" name="Google Shape;7345;p78"/>
            <p:cNvCxnSpPr>
              <a:stCxn id="7330" idx="6"/>
              <a:endCxn id="7333"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46" name="Google Shape;7346;p78"/>
            <p:cNvCxnSpPr>
              <a:stCxn id="7330" idx="6"/>
              <a:endCxn id="7334"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7" name="Google Shape;7347;p78"/>
            <p:cNvCxnSpPr>
              <a:endCxn id="7335"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48" name="Google Shape;7348;p78"/>
            <p:cNvCxnSpPr>
              <a:stCxn id="7331" idx="6"/>
              <a:endCxn id="7333"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49" name="Google Shape;7349;p78"/>
            <p:cNvCxnSpPr>
              <a:stCxn id="7331" idx="6"/>
              <a:endCxn id="7334"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0" name="Google Shape;7350;p78"/>
            <p:cNvCxnSpPr>
              <a:stCxn id="7331" idx="6"/>
              <a:endCxn id="7335"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51" name="Google Shape;7351;p78"/>
            <p:cNvCxnSpPr>
              <a:stCxn id="7332" idx="6"/>
              <a:endCxn id="7333"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2" name="Google Shape;7352;p78"/>
            <p:cNvCxnSpPr>
              <a:stCxn id="7332" idx="6"/>
              <a:endCxn id="7334"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53" name="Google Shape;7353;p78"/>
            <p:cNvCxnSpPr>
              <a:stCxn id="7332" idx="6"/>
              <a:endCxn id="7335"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4" name="Google Shape;7354;p78"/>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5" name="Google Shape;7355;p78"/>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6" name="Google Shape;7356;p78"/>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57" name="Google Shape;7357;p78"/>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58" name="Google Shape;7358;p78"/>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59" name="Google Shape;7359;p78"/>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0" name="Google Shape;7360;p78"/>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1" name="Google Shape;7361;p78"/>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62" name="Google Shape;7362;p78"/>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3" name="Google Shape;7363;p78"/>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4" name="Google Shape;7364;p78"/>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5" name="Google Shape;7365;p78"/>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66" name="Google Shape;7366;p78"/>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67" name="Google Shape;7367;p78"/>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68" name="Google Shape;7368;p78"/>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69" name="Google Shape;7369;p78"/>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0" name="Google Shape;7370;p78"/>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71" name="Google Shape;7371;p78"/>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2" name="Google Shape;7372;p78"/>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3" name="Google Shape;7373;p78"/>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4" name="Google Shape;7374;p78"/>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5" name="Google Shape;7375;p78"/>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76" name="Google Shape;7376;p78"/>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77" name="Google Shape;7377;p78"/>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78" name="Google Shape;7378;p78"/>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79" name="Google Shape;7379;p78"/>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0" name="Google Shape;7380;p78"/>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1" name="Google Shape;7381;p78"/>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2" name="Google Shape;7382;p78"/>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3" name="Google Shape;7383;p78"/>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4" name="Google Shape;7384;p78"/>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385" name="Google Shape;7385;p78"/>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386" name="Google Shape;7386;p78"/>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387" name="Google Shape;7387;p78"/>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388" name="Google Shape;7388;p78"/>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389" name="Google Shape;7389;p78"/>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7390" name="Google Shape;7390;p78"/>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391" name="Google Shape;7391;p78"/>
            <p:cNvCxnSpPr>
              <a:stCxn id="7342" idx="6"/>
              <a:endCxn id="7390"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7392" name="Google Shape;7392;p78"/>
            <p:cNvCxnSpPr>
              <a:stCxn id="7343" idx="6"/>
              <a:endCxn id="7390"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7393" name="Google Shape;7393;p78"/>
            <p:cNvCxnSpPr>
              <a:stCxn id="7344" idx="6"/>
              <a:endCxn id="7390"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7394" name="Google Shape;7394;p78"/>
            <p:cNvCxnSpPr>
              <a:stCxn id="7390"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7395" name="Google Shape;7395;p78"/>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7396" name="Google Shape;7396;p78"/>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7397" name="Google Shape;7397;p78"/>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7398" name="Google Shape;7398;p78"/>
          <p:cNvSpPr txBox="1"/>
          <p:nvPr/>
        </p:nvSpPr>
        <p:spPr>
          <a:xfrm>
            <a:off x="2711850" y="4635900"/>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Neural network templates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02"/>
        <p:cNvGrpSpPr/>
        <p:nvPr/>
      </p:nvGrpSpPr>
      <p:grpSpPr>
        <a:xfrm>
          <a:off x="0" y="0"/>
          <a:ext cx="0" cy="0"/>
          <a:chOff x="0" y="0"/>
          <a:chExt cx="0" cy="0"/>
        </a:xfrm>
      </p:grpSpPr>
      <p:grpSp>
        <p:nvGrpSpPr>
          <p:cNvPr id="7403" name="Google Shape;7403;p79"/>
          <p:cNvGrpSpPr/>
          <p:nvPr/>
        </p:nvGrpSpPr>
        <p:grpSpPr>
          <a:xfrm>
            <a:off x="1949500" y="786025"/>
            <a:ext cx="5590500" cy="378900"/>
            <a:chOff x="954475" y="734775"/>
            <a:chExt cx="5590500" cy="378900"/>
          </a:xfrm>
        </p:grpSpPr>
        <p:sp>
          <p:nvSpPr>
            <p:cNvPr id="7404" name="Google Shape;7404;p79"/>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7405" name="Google Shape;7405;p79"/>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7406" name="Google Shape;7406;p79"/>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7407" name="Google Shape;7407;p79"/>
          <p:cNvGrpSpPr/>
          <p:nvPr/>
        </p:nvGrpSpPr>
        <p:grpSpPr>
          <a:xfrm>
            <a:off x="27550" y="2048825"/>
            <a:ext cx="2929595" cy="2543725"/>
            <a:chOff x="27550" y="1439225"/>
            <a:chExt cx="2929595" cy="2543725"/>
          </a:xfrm>
        </p:grpSpPr>
        <p:cxnSp>
          <p:nvCxnSpPr>
            <p:cNvPr id="7408" name="Google Shape;7408;p79"/>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09" name="Google Shape;7409;p79"/>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9"/>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9"/>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9"/>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9"/>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9"/>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9"/>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9"/>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9"/>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418" name="Google Shape;7418;p79"/>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419" name="Google Shape;7419;p79"/>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7420" name="Google Shape;7420;p79"/>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21" name="Google Shape;7421;p79"/>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9"/>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9"/>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9"/>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9"/>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9"/>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9"/>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9"/>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9"/>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9"/>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9"/>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9"/>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9"/>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9"/>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9"/>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9"/>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9"/>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9"/>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9"/>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9"/>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9"/>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9"/>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9"/>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9"/>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9"/>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9"/>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9"/>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9"/>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9"/>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9"/>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9"/>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9"/>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9"/>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9"/>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9"/>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9"/>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9"/>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9"/>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9"/>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9"/>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9"/>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9"/>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9"/>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9"/>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9"/>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9"/>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79"/>
          <p:cNvGrpSpPr/>
          <p:nvPr/>
        </p:nvGrpSpPr>
        <p:grpSpPr>
          <a:xfrm>
            <a:off x="3075550" y="2048825"/>
            <a:ext cx="2929595" cy="2543725"/>
            <a:chOff x="2846950" y="1439225"/>
            <a:chExt cx="2929595" cy="2543725"/>
          </a:xfrm>
        </p:grpSpPr>
        <p:cxnSp>
          <p:nvCxnSpPr>
            <p:cNvPr id="7468" name="Google Shape;7468;p79"/>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469" name="Google Shape;7469;p79"/>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9"/>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9"/>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9"/>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9"/>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9"/>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9"/>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9"/>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9"/>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478" name="Google Shape;7478;p79"/>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479" name="Google Shape;7479;p79"/>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480" name="Google Shape;7480;p79"/>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9"/>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9"/>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9"/>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9"/>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9"/>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9"/>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9"/>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9"/>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9"/>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9"/>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9"/>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9"/>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9"/>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9"/>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9"/>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9"/>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9"/>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9"/>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9"/>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9"/>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9"/>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9"/>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9"/>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9"/>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9"/>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9"/>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9"/>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9"/>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9"/>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9"/>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9"/>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9"/>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9"/>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9"/>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9"/>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9"/>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9"/>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9"/>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9"/>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9"/>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9"/>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9"/>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9"/>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24" name="Google Shape;7524;p79"/>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7525" name="Google Shape;7525;p79"/>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9"/>
          <p:cNvGrpSpPr/>
          <p:nvPr/>
        </p:nvGrpSpPr>
        <p:grpSpPr>
          <a:xfrm>
            <a:off x="6123550" y="2048825"/>
            <a:ext cx="2929595" cy="2543725"/>
            <a:chOff x="5666350" y="1439225"/>
            <a:chExt cx="2929595" cy="2543725"/>
          </a:xfrm>
        </p:grpSpPr>
        <p:cxnSp>
          <p:nvCxnSpPr>
            <p:cNvPr id="7527" name="Google Shape;7527;p79"/>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7528" name="Google Shape;7528;p79"/>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9"/>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9"/>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9"/>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9"/>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9"/>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9"/>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9"/>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9"/>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537" name="Google Shape;7537;p79"/>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538" name="Google Shape;7538;p79"/>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7539" name="Google Shape;7539;p79"/>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9"/>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9"/>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9"/>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9"/>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9"/>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9"/>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9"/>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9"/>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9"/>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9"/>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9"/>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9"/>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9"/>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9"/>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9"/>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9"/>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9"/>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9"/>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9"/>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9"/>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9"/>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9"/>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9"/>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9"/>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9"/>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9"/>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9"/>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9"/>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9"/>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9"/>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9"/>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9"/>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9"/>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9"/>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9"/>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9"/>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9"/>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9"/>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9"/>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9"/>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9"/>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9"/>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9"/>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9"/>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9"/>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5" name="Google Shape;7585;p79"/>
            <p:cNvCxnSpPr>
              <a:endCxn id="7548"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7586" name="Google Shape;7586;p79"/>
            <p:cNvCxnSpPr>
              <a:stCxn id="7548" idx="4"/>
              <a:endCxn id="7563"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7587" name="Google Shape;7587;p79"/>
            <p:cNvCxnSpPr>
              <a:stCxn id="7563" idx="6"/>
              <a:endCxn id="7561"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7588" name="Google Shape;7588;p79"/>
            <p:cNvCxnSpPr>
              <a:stCxn id="7561" idx="5"/>
              <a:endCxn id="7567"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7589" name="Google Shape;7589;p79"/>
            <p:cNvCxnSpPr>
              <a:stCxn id="7567"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7590" name="Google Shape;7590;p79"/>
          <p:cNvSpPr txBox="1"/>
          <p:nvPr/>
        </p:nvSpPr>
        <p:spPr>
          <a:xfrm>
            <a:off x="2834125" y="4540375"/>
            <a:ext cx="3033000" cy="50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Train-Dev-Test vs. Model fitting</a:t>
            </a:r>
            <a:endParaRPr/>
          </a:p>
        </p:txBody>
      </p:sp>
      <p:sp>
        <p:nvSpPr>
          <p:cNvPr id="7591" name="Google Shape;7591;p79"/>
          <p:cNvSpPr txBox="1"/>
          <p:nvPr/>
        </p:nvSpPr>
        <p:spPr>
          <a:xfrm>
            <a:off x="871125"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7592" name="Google Shape;7592;p79"/>
          <p:cNvSpPr txBox="1"/>
          <p:nvPr/>
        </p:nvSpPr>
        <p:spPr>
          <a:xfrm>
            <a:off x="384905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7593" name="Google Shape;7593;p79"/>
          <p:cNvSpPr txBox="1"/>
          <p:nvPr/>
        </p:nvSpPr>
        <p:spPr>
          <a:xfrm>
            <a:off x="6940600" y="190512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97"/>
        <p:cNvGrpSpPr/>
        <p:nvPr/>
      </p:nvGrpSpPr>
      <p:grpSpPr>
        <a:xfrm>
          <a:off x="0" y="0"/>
          <a:ext cx="0" cy="0"/>
          <a:chOff x="0" y="0"/>
          <a:chExt cx="0" cy="0"/>
        </a:xfrm>
      </p:grpSpPr>
      <p:grpSp>
        <p:nvGrpSpPr>
          <p:cNvPr id="7598" name="Google Shape;7598;p80"/>
          <p:cNvGrpSpPr/>
          <p:nvPr/>
        </p:nvGrpSpPr>
        <p:grpSpPr>
          <a:xfrm>
            <a:off x="216200" y="209553"/>
            <a:ext cx="6225127" cy="1733100"/>
            <a:chOff x="1283000" y="2571753"/>
            <a:chExt cx="6225127" cy="1733100"/>
          </a:xfrm>
        </p:grpSpPr>
        <p:sp>
          <p:nvSpPr>
            <p:cNvPr id="7599" name="Google Shape;7599;p80"/>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0" name="Google Shape;7600;p80"/>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1" name="Google Shape;7601;p80"/>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2" name="Google Shape;7602;p80"/>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3" name="Google Shape;7603;p80"/>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4" name="Google Shape;7604;p80"/>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5" name="Google Shape;7605;p80"/>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6" name="Google Shape;7606;p80"/>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7" name="Google Shape;7607;p80"/>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8" name="Google Shape;7608;p80"/>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09" name="Google Shape;7609;p80"/>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0" name="Google Shape;7610;p80"/>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1" name="Google Shape;7611;p80"/>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2" name="Google Shape;7612;p80"/>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613" name="Google Shape;7613;p80"/>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614" name="Google Shape;7614;p80"/>
            <p:cNvCxnSpPr>
              <a:stCxn id="7599" idx="6"/>
              <a:endCxn id="7602"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5" name="Google Shape;7615;p80"/>
            <p:cNvCxnSpPr>
              <a:stCxn id="7599" idx="6"/>
              <a:endCxn id="7603"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7616" name="Google Shape;7616;p80"/>
            <p:cNvCxnSpPr>
              <a:stCxn id="7600" idx="6"/>
              <a:endCxn id="7602"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17" name="Google Shape;7617;p80"/>
            <p:cNvCxnSpPr>
              <a:stCxn id="7600" idx="6"/>
              <a:endCxn id="7603"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18" name="Google Shape;7618;p80"/>
            <p:cNvCxnSpPr>
              <a:stCxn id="7600" idx="6"/>
              <a:endCxn id="7604"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7619" name="Google Shape;7619;p80"/>
            <p:cNvCxnSpPr>
              <a:stCxn id="7601" idx="6"/>
              <a:endCxn id="7602"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0" name="Google Shape;7620;p80"/>
            <p:cNvCxnSpPr>
              <a:stCxn id="7601" idx="6"/>
              <a:endCxn id="7603"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1" name="Google Shape;7621;p80"/>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22" name="Google Shape;7622;p80"/>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23" name="Google Shape;7623;p80"/>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24" name="Google Shape;7624;p80"/>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25" name="Google Shape;7625;p80"/>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26" name="Google Shape;7626;p80"/>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27" name="Google Shape;7627;p80"/>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7628" name="Google Shape;7628;p80"/>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7629" name="Google Shape;7629;p80"/>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0" name="Google Shape;7630;p80"/>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31" name="Google Shape;7631;p80"/>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32" name="Google Shape;7632;p80"/>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33" name="Google Shape;7633;p80"/>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7634" name="Google Shape;7634;p80"/>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5" name="Google Shape;7635;p80"/>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6" name="Google Shape;7636;p80"/>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7637" name="Google Shape;7637;p80"/>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38" name="Google Shape;7638;p80"/>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39" name="Google Shape;7639;p80"/>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7640" name="Google Shape;7640;p80"/>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7641" name="Google Shape;7641;p80"/>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42" name="Google Shape;7642;p80"/>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43" name="Google Shape;7643;p80"/>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4" name="Google Shape;7644;p80"/>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5" name="Google Shape;7645;p80"/>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46" name="Google Shape;7646;p80"/>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47" name="Google Shape;7647;p80"/>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8" name="Google Shape;7648;p80"/>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49" name="Google Shape;7649;p80"/>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0" name="Google Shape;7650;p80"/>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1" name="Google Shape;7651;p80"/>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7652" name="Google Shape;7652;p80"/>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7653" name="Google Shape;7653;p80"/>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4" name="Google Shape;7654;p80"/>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7655" name="Google Shape;7655;p80"/>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7656" name="Google Shape;7656;p80"/>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7657" name="Google Shape;7657;p80"/>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658" name="Google Shape;7658;p80"/>
            <p:cNvCxnSpPr>
              <a:stCxn id="7611" idx="6"/>
              <a:endCxn id="7657"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7659" name="Google Shape;7659;p80"/>
            <p:cNvCxnSpPr>
              <a:stCxn id="7612" idx="6"/>
              <a:endCxn id="7657"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7660" name="Google Shape;7660;p80"/>
            <p:cNvCxnSpPr>
              <a:stCxn id="7613" idx="6"/>
              <a:endCxn id="7657"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7661" name="Google Shape;7661;p80"/>
            <p:cNvCxnSpPr>
              <a:stCxn id="7657"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7662" name="Google Shape;7662;p80"/>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7663" name="Google Shape;7663;p80"/>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7664" name="Google Shape;7664;p80"/>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7665" name="Google Shape;7665;p80"/>
            <p:cNvCxnSpPr>
              <a:endCxn id="7604"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7666" name="Google Shape;7666;p80"/>
            <p:cNvCxnSpPr>
              <a:stCxn id="7601" idx="6"/>
              <a:endCxn id="7604"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7667" name="Google Shape;7667;p80"/>
          <p:cNvSpPr txBox="1"/>
          <p:nvPr/>
        </p:nvSpPr>
        <p:spPr>
          <a:xfrm>
            <a:off x="6504425" y="9322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7668" name="Google Shape;7668;p80"/>
          <p:cNvCxnSpPr/>
          <p:nvPr/>
        </p:nvCxnSpPr>
        <p:spPr>
          <a:xfrm rot="10800000">
            <a:off x="1814145" y="462045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7669" name="Google Shape;7669;p80"/>
          <p:cNvSpPr/>
          <p:nvPr/>
        </p:nvSpPr>
        <p:spPr>
          <a:xfrm>
            <a:off x="2344750" y="41317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0"/>
          <p:cNvSpPr/>
          <p:nvPr/>
        </p:nvSpPr>
        <p:spPr>
          <a:xfrm>
            <a:off x="2589580" y="41205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0"/>
          <p:cNvSpPr/>
          <p:nvPr/>
        </p:nvSpPr>
        <p:spPr>
          <a:xfrm>
            <a:off x="2574057" y="39323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0"/>
          <p:cNvSpPr/>
          <p:nvPr/>
        </p:nvSpPr>
        <p:spPr>
          <a:xfrm>
            <a:off x="22255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0"/>
          <p:cNvSpPr/>
          <p:nvPr/>
        </p:nvSpPr>
        <p:spPr>
          <a:xfrm>
            <a:off x="23172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0"/>
          <p:cNvSpPr/>
          <p:nvPr/>
        </p:nvSpPr>
        <p:spPr>
          <a:xfrm>
            <a:off x="2087932" y="3634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0"/>
          <p:cNvSpPr txBox="1"/>
          <p:nvPr/>
        </p:nvSpPr>
        <p:spPr>
          <a:xfrm>
            <a:off x="2960525" y="4529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7676" name="Google Shape;7676;p80"/>
          <p:cNvSpPr txBox="1"/>
          <p:nvPr/>
        </p:nvSpPr>
        <p:spPr>
          <a:xfrm rot="-5400000">
            <a:off x="1518400" y="3316275"/>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7677" name="Google Shape;7677;p80"/>
          <p:cNvCxnSpPr/>
          <p:nvPr/>
        </p:nvCxnSpPr>
        <p:spPr>
          <a:xfrm rot="10800000" flipH="1">
            <a:off x="1898275" y="249882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7678" name="Google Shape;7678;p80"/>
          <p:cNvSpPr/>
          <p:nvPr/>
        </p:nvSpPr>
        <p:spPr>
          <a:xfrm>
            <a:off x="2878782" y="41317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0"/>
          <p:cNvSpPr/>
          <p:nvPr/>
        </p:nvSpPr>
        <p:spPr>
          <a:xfrm>
            <a:off x="23165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0"/>
          <p:cNvSpPr/>
          <p:nvPr/>
        </p:nvSpPr>
        <p:spPr>
          <a:xfrm>
            <a:off x="25303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0"/>
          <p:cNvSpPr/>
          <p:nvPr/>
        </p:nvSpPr>
        <p:spPr>
          <a:xfrm>
            <a:off x="26220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0"/>
          <p:cNvSpPr/>
          <p:nvPr/>
        </p:nvSpPr>
        <p:spPr>
          <a:xfrm>
            <a:off x="2621332" y="3786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0"/>
          <p:cNvSpPr/>
          <p:nvPr/>
        </p:nvSpPr>
        <p:spPr>
          <a:xfrm>
            <a:off x="2911316" y="3681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0"/>
          <p:cNvSpPr/>
          <p:nvPr/>
        </p:nvSpPr>
        <p:spPr>
          <a:xfrm>
            <a:off x="30030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0"/>
          <p:cNvSpPr/>
          <p:nvPr/>
        </p:nvSpPr>
        <p:spPr>
          <a:xfrm>
            <a:off x="3002332" y="38628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0"/>
          <p:cNvSpPr/>
          <p:nvPr/>
        </p:nvSpPr>
        <p:spPr>
          <a:xfrm>
            <a:off x="28351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0"/>
          <p:cNvSpPr/>
          <p:nvPr/>
        </p:nvSpPr>
        <p:spPr>
          <a:xfrm>
            <a:off x="29261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0"/>
          <p:cNvSpPr/>
          <p:nvPr/>
        </p:nvSpPr>
        <p:spPr>
          <a:xfrm>
            <a:off x="26065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0"/>
          <p:cNvSpPr/>
          <p:nvPr/>
        </p:nvSpPr>
        <p:spPr>
          <a:xfrm>
            <a:off x="24541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0"/>
          <p:cNvSpPr/>
          <p:nvPr/>
        </p:nvSpPr>
        <p:spPr>
          <a:xfrm>
            <a:off x="25458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0"/>
          <p:cNvSpPr/>
          <p:nvPr/>
        </p:nvSpPr>
        <p:spPr>
          <a:xfrm>
            <a:off x="2269257" y="33989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0"/>
          <p:cNvSpPr/>
          <p:nvPr/>
        </p:nvSpPr>
        <p:spPr>
          <a:xfrm>
            <a:off x="2301716" y="3224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0"/>
          <p:cNvSpPr/>
          <p:nvPr/>
        </p:nvSpPr>
        <p:spPr>
          <a:xfrm>
            <a:off x="2392732" y="3405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0"/>
          <p:cNvSpPr/>
          <p:nvPr/>
        </p:nvSpPr>
        <p:spPr>
          <a:xfrm>
            <a:off x="24696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0"/>
          <p:cNvSpPr/>
          <p:nvPr/>
        </p:nvSpPr>
        <p:spPr>
          <a:xfrm>
            <a:off x="3307839" y="3463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0"/>
          <p:cNvSpPr/>
          <p:nvPr/>
        </p:nvSpPr>
        <p:spPr>
          <a:xfrm>
            <a:off x="31399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0"/>
          <p:cNvSpPr/>
          <p:nvPr/>
        </p:nvSpPr>
        <p:spPr>
          <a:xfrm>
            <a:off x="3307839" y="3235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0"/>
          <p:cNvSpPr/>
          <p:nvPr/>
        </p:nvSpPr>
        <p:spPr>
          <a:xfrm>
            <a:off x="30637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0"/>
          <p:cNvSpPr/>
          <p:nvPr/>
        </p:nvSpPr>
        <p:spPr>
          <a:xfrm>
            <a:off x="32316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0"/>
          <p:cNvSpPr/>
          <p:nvPr/>
        </p:nvSpPr>
        <p:spPr>
          <a:xfrm>
            <a:off x="31399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0"/>
          <p:cNvSpPr/>
          <p:nvPr/>
        </p:nvSpPr>
        <p:spPr>
          <a:xfrm>
            <a:off x="3231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0"/>
          <p:cNvSpPr/>
          <p:nvPr/>
        </p:nvSpPr>
        <p:spPr>
          <a:xfrm>
            <a:off x="31547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0"/>
          <p:cNvSpPr/>
          <p:nvPr/>
        </p:nvSpPr>
        <p:spPr>
          <a:xfrm>
            <a:off x="29268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0"/>
          <p:cNvSpPr/>
          <p:nvPr/>
        </p:nvSpPr>
        <p:spPr>
          <a:xfrm>
            <a:off x="2682716" y="3071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0"/>
          <p:cNvSpPr/>
          <p:nvPr/>
        </p:nvSpPr>
        <p:spPr>
          <a:xfrm>
            <a:off x="28506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0"/>
          <p:cNvSpPr/>
          <p:nvPr/>
        </p:nvSpPr>
        <p:spPr>
          <a:xfrm>
            <a:off x="32161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0"/>
          <p:cNvSpPr/>
          <p:nvPr/>
        </p:nvSpPr>
        <p:spPr>
          <a:xfrm>
            <a:off x="2987516" y="33003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0"/>
          <p:cNvSpPr/>
          <p:nvPr/>
        </p:nvSpPr>
        <p:spPr>
          <a:xfrm>
            <a:off x="2835116" y="2843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0"/>
          <p:cNvSpPr/>
          <p:nvPr/>
        </p:nvSpPr>
        <p:spPr>
          <a:xfrm>
            <a:off x="3003039" y="2854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0"/>
          <p:cNvSpPr/>
          <p:nvPr/>
        </p:nvSpPr>
        <p:spPr>
          <a:xfrm>
            <a:off x="27589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0"/>
          <p:cNvSpPr/>
          <p:nvPr/>
        </p:nvSpPr>
        <p:spPr>
          <a:xfrm>
            <a:off x="3063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0"/>
          <p:cNvSpPr/>
          <p:nvPr/>
        </p:nvSpPr>
        <p:spPr>
          <a:xfrm>
            <a:off x="3155439" y="3006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0"/>
          <p:cNvSpPr/>
          <p:nvPr/>
        </p:nvSpPr>
        <p:spPr>
          <a:xfrm>
            <a:off x="22255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0"/>
          <p:cNvSpPr/>
          <p:nvPr/>
        </p:nvSpPr>
        <p:spPr>
          <a:xfrm>
            <a:off x="2469639" y="3692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0"/>
          <p:cNvSpPr/>
          <p:nvPr/>
        </p:nvSpPr>
        <p:spPr>
          <a:xfrm>
            <a:off x="2468932" y="40152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0"/>
          <p:cNvSpPr/>
          <p:nvPr/>
        </p:nvSpPr>
        <p:spPr>
          <a:xfrm>
            <a:off x="2774439" y="3921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17" name="Google Shape;7717;p80"/>
          <p:cNvCxnSpPr/>
          <p:nvPr/>
        </p:nvCxnSpPr>
        <p:spPr>
          <a:xfrm>
            <a:off x="1849075" y="434722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7718" name="Google Shape;7718;p80"/>
          <p:cNvCxnSpPr/>
          <p:nvPr/>
        </p:nvCxnSpPr>
        <p:spPr>
          <a:xfrm>
            <a:off x="1849075" y="2670825"/>
            <a:ext cx="105900" cy="0"/>
          </a:xfrm>
          <a:prstGeom prst="straightConnector1">
            <a:avLst/>
          </a:prstGeom>
          <a:noFill/>
          <a:ln w="9525" cap="flat" cmpd="sng">
            <a:solidFill>
              <a:schemeClr val="dk2"/>
            </a:solidFill>
            <a:prstDash val="solid"/>
            <a:round/>
            <a:headEnd type="none" w="med" len="med"/>
            <a:tailEnd type="none" w="med" len="med"/>
          </a:ln>
        </p:spPr>
      </p:cxnSp>
      <p:sp>
        <p:nvSpPr>
          <p:cNvPr id="7719" name="Google Shape;7719;p80"/>
          <p:cNvSpPr/>
          <p:nvPr/>
        </p:nvSpPr>
        <p:spPr>
          <a:xfrm>
            <a:off x="2004656" y="27648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7720" name="Google Shape;7720;p80"/>
          <p:cNvCxnSpPr/>
          <p:nvPr/>
        </p:nvCxnSpPr>
        <p:spPr>
          <a:xfrm>
            <a:off x="2039100" y="457447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7721" name="Google Shape;7721;p80"/>
          <p:cNvCxnSpPr/>
          <p:nvPr/>
        </p:nvCxnSpPr>
        <p:spPr>
          <a:xfrm>
            <a:off x="3410700" y="457447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7722" name="Google Shape;7722;p80"/>
          <p:cNvGrpSpPr/>
          <p:nvPr/>
        </p:nvGrpSpPr>
        <p:grpSpPr>
          <a:xfrm>
            <a:off x="4732470" y="2728665"/>
            <a:ext cx="1828800" cy="1828800"/>
            <a:chOff x="3185745" y="2892265"/>
            <a:chExt cx="1828800" cy="1828800"/>
          </a:xfrm>
        </p:grpSpPr>
        <p:cxnSp>
          <p:nvCxnSpPr>
            <p:cNvPr id="7723" name="Google Shape;7723;p80"/>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7724" name="Google Shape;7724;p80"/>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7725" name="Google Shape;7725;p80"/>
          <p:cNvGrpSpPr/>
          <p:nvPr/>
        </p:nvGrpSpPr>
        <p:grpSpPr>
          <a:xfrm>
            <a:off x="5100981" y="3145578"/>
            <a:ext cx="1091794" cy="995004"/>
            <a:chOff x="3376256" y="3069614"/>
            <a:chExt cx="1455725" cy="1573875"/>
          </a:xfrm>
        </p:grpSpPr>
        <p:sp>
          <p:nvSpPr>
            <p:cNvPr id="7726" name="Google Shape;7726;p80"/>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0"/>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0"/>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0"/>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0"/>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0"/>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0"/>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0"/>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0"/>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0"/>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0"/>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0"/>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0"/>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0"/>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0"/>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0"/>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0"/>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0"/>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0"/>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0"/>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0"/>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0"/>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0"/>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0"/>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0"/>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0"/>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0"/>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0"/>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0"/>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0"/>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0"/>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0"/>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0"/>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0"/>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0"/>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0"/>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0"/>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0"/>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0"/>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0"/>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0"/>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0"/>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0"/>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0"/>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0"/>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0"/>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7772" name="Google Shape;7772;p80"/>
          <p:cNvSpPr/>
          <p:nvPr/>
        </p:nvSpPr>
        <p:spPr>
          <a:xfrm>
            <a:off x="4993025" y="298922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0"/>
          <p:cNvSpPr txBox="1"/>
          <p:nvPr/>
        </p:nvSpPr>
        <p:spPr>
          <a:xfrm>
            <a:off x="5779375" y="26708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7774" name="Google Shape;7774;p80"/>
          <p:cNvSpPr/>
          <p:nvPr/>
        </p:nvSpPr>
        <p:spPr>
          <a:xfrm>
            <a:off x="3816600" y="356652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0"/>
          <p:cNvSpPr txBox="1"/>
          <p:nvPr/>
        </p:nvSpPr>
        <p:spPr>
          <a:xfrm>
            <a:off x="6148775" y="3681328"/>
            <a:ext cx="571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7776" name="Google Shape;7776;p80"/>
          <p:cNvSpPr txBox="1"/>
          <p:nvPr/>
        </p:nvSpPr>
        <p:spPr>
          <a:xfrm rot="-5400000">
            <a:off x="5204275" y="2670825"/>
            <a:ext cx="492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7777" name="Google Shape;7777;p80"/>
          <p:cNvSpPr txBox="1"/>
          <p:nvPr/>
        </p:nvSpPr>
        <p:spPr>
          <a:xfrm>
            <a:off x="7034925" y="9322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7778" name="Google Shape;7778;p80"/>
          <p:cNvSpPr txBox="1"/>
          <p:nvPr/>
        </p:nvSpPr>
        <p:spPr>
          <a:xfrm>
            <a:off x="7034925" y="355295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82"/>
        <p:cNvGrpSpPr/>
        <p:nvPr/>
      </p:nvGrpSpPr>
      <p:grpSpPr>
        <a:xfrm>
          <a:off x="0" y="0"/>
          <a:ext cx="0" cy="0"/>
          <a:chOff x="0" y="0"/>
          <a:chExt cx="0" cy="0"/>
        </a:xfrm>
      </p:grpSpPr>
      <p:cxnSp>
        <p:nvCxnSpPr>
          <p:cNvPr id="7783" name="Google Shape;7783;p81"/>
          <p:cNvCxnSpPr/>
          <p:nvPr/>
        </p:nvCxnSpPr>
        <p:spPr>
          <a:xfrm rot="10800000">
            <a:off x="1340938" y="157292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7784" name="Google Shape;7784;p81"/>
          <p:cNvCxnSpPr/>
          <p:nvPr/>
        </p:nvCxnSpPr>
        <p:spPr>
          <a:xfrm rot="10800000" flipH="1">
            <a:off x="1375913" y="2776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785" name="Google Shape;7785;p81"/>
          <p:cNvCxnSpPr/>
          <p:nvPr/>
        </p:nvCxnSpPr>
        <p:spPr>
          <a:xfrm rot="10800000" flipH="1">
            <a:off x="786950" y="156512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7786" name="Google Shape;7786;p81"/>
          <p:cNvSpPr/>
          <p:nvPr/>
        </p:nvSpPr>
        <p:spPr>
          <a:xfrm rot="-2308403">
            <a:off x="825188" y="107721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7" name="Google Shape;7787;p81"/>
          <p:cNvCxnSpPr>
            <a:stCxn id="7786" idx="2"/>
            <a:endCxn id="7786" idx="6"/>
          </p:cNvCxnSpPr>
          <p:nvPr/>
        </p:nvCxnSpPr>
        <p:spPr>
          <a:xfrm rot="10800000" flipH="1">
            <a:off x="984625" y="82860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7788" name="Google Shape;7788;p81"/>
          <p:cNvGrpSpPr/>
          <p:nvPr/>
        </p:nvGrpSpPr>
        <p:grpSpPr>
          <a:xfrm>
            <a:off x="3272050" y="278965"/>
            <a:ext cx="1539900" cy="1307700"/>
            <a:chOff x="3642775" y="181165"/>
            <a:chExt cx="1539900" cy="1307700"/>
          </a:xfrm>
        </p:grpSpPr>
        <p:cxnSp>
          <p:nvCxnSpPr>
            <p:cNvPr id="7789" name="Google Shape;7789;p81"/>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790" name="Google Shape;7790;p81"/>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7791" name="Google Shape;7791;p81"/>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1"/>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1"/>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4" name="Google Shape;7794;p81"/>
          <p:cNvSpPr txBox="1"/>
          <p:nvPr/>
        </p:nvSpPr>
        <p:spPr>
          <a:xfrm>
            <a:off x="2319925" y="157292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795" name="Google Shape;7795;p81"/>
          <p:cNvSpPr txBox="1"/>
          <p:nvPr/>
        </p:nvSpPr>
        <p:spPr>
          <a:xfrm>
            <a:off x="4401425" y="14811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796" name="Google Shape;7796;p81"/>
          <p:cNvSpPr txBox="1"/>
          <p:nvPr/>
        </p:nvSpPr>
        <p:spPr>
          <a:xfrm>
            <a:off x="758700" y="2117363"/>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797" name="Google Shape;7797;p81"/>
          <p:cNvSpPr txBox="1"/>
          <p:nvPr/>
        </p:nvSpPr>
        <p:spPr>
          <a:xfrm>
            <a:off x="1007425" y="3385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7798" name="Google Shape;7798;p81"/>
          <p:cNvGrpSpPr/>
          <p:nvPr/>
        </p:nvGrpSpPr>
        <p:grpSpPr>
          <a:xfrm>
            <a:off x="987300" y="2793600"/>
            <a:ext cx="2014982" cy="2263650"/>
            <a:chOff x="758700" y="2412600"/>
            <a:chExt cx="2014982" cy="2263650"/>
          </a:xfrm>
        </p:grpSpPr>
        <p:grpSp>
          <p:nvGrpSpPr>
            <p:cNvPr id="7799" name="Google Shape;7799;p81"/>
            <p:cNvGrpSpPr/>
            <p:nvPr/>
          </p:nvGrpSpPr>
          <p:grpSpPr>
            <a:xfrm>
              <a:off x="778832" y="2481240"/>
              <a:ext cx="1994850" cy="1972060"/>
              <a:chOff x="777650" y="2639865"/>
              <a:chExt cx="1994850" cy="1972060"/>
            </a:xfrm>
          </p:grpSpPr>
          <p:cxnSp>
            <p:nvCxnSpPr>
              <p:cNvPr id="7800" name="Google Shape;7800;p81"/>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7801" name="Google Shape;7801;p81"/>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7802" name="Google Shape;7802;p81"/>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7803" name="Google Shape;7803;p81"/>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4" name="Google Shape;7804;p81"/>
            <p:cNvCxnSpPr>
              <a:stCxn id="7803" idx="2"/>
              <a:endCxn id="7803"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7805" name="Google Shape;7805;p81"/>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06" name="Google Shape;7806;p81"/>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807" name="Google Shape;7807;p81"/>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7808" name="Google Shape;7808;p81"/>
          <p:cNvGrpSpPr/>
          <p:nvPr/>
        </p:nvGrpSpPr>
        <p:grpSpPr>
          <a:xfrm>
            <a:off x="3258763" y="2862250"/>
            <a:ext cx="1934988" cy="1580500"/>
            <a:chOff x="2953963" y="2709850"/>
            <a:chExt cx="1934988" cy="1580500"/>
          </a:xfrm>
        </p:grpSpPr>
        <p:grpSp>
          <p:nvGrpSpPr>
            <p:cNvPr id="7809" name="Google Shape;7809;p81"/>
            <p:cNvGrpSpPr/>
            <p:nvPr/>
          </p:nvGrpSpPr>
          <p:grpSpPr>
            <a:xfrm>
              <a:off x="3361188" y="2717365"/>
              <a:ext cx="1463108" cy="1307700"/>
              <a:chOff x="3655713" y="257365"/>
              <a:chExt cx="1463108" cy="1307700"/>
            </a:xfrm>
          </p:grpSpPr>
          <p:cxnSp>
            <p:nvCxnSpPr>
              <p:cNvPr id="7810" name="Google Shape;7810;p81"/>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7811" name="Google Shape;7811;p81"/>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7812" name="Google Shape;7812;p81"/>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1"/>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1"/>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1"/>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16" name="Google Shape;7816;p81"/>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7817" name="Google Shape;7817;p81"/>
          <p:cNvSpPr txBox="1"/>
          <p:nvPr/>
        </p:nvSpPr>
        <p:spPr>
          <a:xfrm>
            <a:off x="2864838" y="277675"/>
            <a:ext cx="3783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818" name="Google Shape;7818;p81"/>
          <p:cNvSpPr txBox="1"/>
          <p:nvPr/>
        </p:nvSpPr>
        <p:spPr>
          <a:xfrm>
            <a:off x="2264125" y="207087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7819" name="Google Shape;7819;p81"/>
          <p:cNvSpPr txBox="1"/>
          <p:nvPr/>
        </p:nvSpPr>
        <p:spPr>
          <a:xfrm>
            <a:off x="2264125" y="46094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7820" name="Google Shape;7820;p81"/>
          <p:cNvSpPr txBox="1"/>
          <p:nvPr/>
        </p:nvSpPr>
        <p:spPr>
          <a:xfrm>
            <a:off x="6328613" y="28255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7821" name="Google Shape;7821;p81"/>
          <p:cNvCxnSpPr/>
          <p:nvPr/>
        </p:nvCxnSpPr>
        <p:spPr>
          <a:xfrm rot="10800000">
            <a:off x="6030600" y="281020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7822" name="Google Shape;7822;p81"/>
          <p:cNvCxnSpPr/>
          <p:nvPr/>
        </p:nvCxnSpPr>
        <p:spPr>
          <a:xfrm rot="10800000">
            <a:off x="6030744" y="70023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7823" name="Google Shape;7823;p81"/>
          <p:cNvCxnSpPr/>
          <p:nvPr/>
        </p:nvCxnSpPr>
        <p:spPr>
          <a:xfrm>
            <a:off x="6065750" y="97032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7824" name="Google Shape;7824;p81"/>
          <p:cNvCxnSpPr/>
          <p:nvPr/>
        </p:nvCxnSpPr>
        <p:spPr>
          <a:xfrm>
            <a:off x="6030600" y="105430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7825" name="Google Shape;7825;p81"/>
          <p:cNvSpPr/>
          <p:nvPr/>
        </p:nvSpPr>
        <p:spPr>
          <a:xfrm rot="-818997">
            <a:off x="7856025" y="2255925"/>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7826" name="Google Shape;7826;p81"/>
          <p:cNvSpPr txBox="1"/>
          <p:nvPr/>
        </p:nvSpPr>
        <p:spPr>
          <a:xfrm>
            <a:off x="8076400" y="2130663"/>
            <a:ext cx="787200" cy="3762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marL="0" lvl="0" indent="0" algn="ctr" rtl="0">
              <a:spcBef>
                <a:spcPts val="0"/>
              </a:spcBef>
              <a:spcAft>
                <a:spcPts val="0"/>
              </a:spcAft>
              <a:buNone/>
            </a:pPr>
            <a:endParaRPr sz="1100">
              <a:solidFill>
                <a:srgbClr val="FF0000"/>
              </a:solidFill>
              <a:latin typeface="Consolas"/>
              <a:ea typeface="Consolas"/>
              <a:cs typeface="Consolas"/>
              <a:sym typeface="Consolas"/>
            </a:endParaRPr>
          </a:p>
          <a:p>
            <a:pPr marL="0" lvl="0" indent="0" algn="ctr" rtl="0">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7827" name="Google Shape;7827;p81"/>
          <p:cNvSpPr txBox="1"/>
          <p:nvPr/>
        </p:nvSpPr>
        <p:spPr>
          <a:xfrm>
            <a:off x="5618250" y="73600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7828" name="Google Shape;7828;p81"/>
          <p:cNvSpPr txBox="1"/>
          <p:nvPr/>
        </p:nvSpPr>
        <p:spPr>
          <a:xfrm>
            <a:off x="8636525" y="2529150"/>
            <a:ext cx="4167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7829" name="Google Shape;7829;p81"/>
          <p:cNvCxnSpPr/>
          <p:nvPr/>
        </p:nvCxnSpPr>
        <p:spPr>
          <a:xfrm flipH="1">
            <a:off x="7914425" y="176025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flipH="1">
            <a:off x="2579994" y="1582625"/>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03" name="Google Shape;303;p19"/>
          <p:cNvSpPr/>
          <p:nvPr/>
        </p:nvSpPr>
        <p:spPr>
          <a:xfrm>
            <a:off x="521850" y="71882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33"/>
        <p:cNvGrpSpPr/>
        <p:nvPr/>
      </p:nvGrpSpPr>
      <p:grpSpPr>
        <a:xfrm>
          <a:off x="0" y="0"/>
          <a:ext cx="0" cy="0"/>
          <a:chOff x="0" y="0"/>
          <a:chExt cx="0" cy="0"/>
        </a:xfrm>
      </p:grpSpPr>
      <p:sp>
        <p:nvSpPr>
          <p:cNvPr id="7834" name="Google Shape;7834;p82"/>
          <p:cNvSpPr/>
          <p:nvPr/>
        </p:nvSpPr>
        <p:spPr>
          <a:xfrm>
            <a:off x="1895158"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35" name="Google Shape;7835;p82"/>
          <p:cNvSpPr/>
          <p:nvPr/>
        </p:nvSpPr>
        <p:spPr>
          <a:xfrm>
            <a:off x="1895158"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36" name="Google Shape;7836;p82"/>
          <p:cNvSpPr txBox="1"/>
          <p:nvPr/>
        </p:nvSpPr>
        <p:spPr>
          <a:xfrm>
            <a:off x="926276" y="3916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7837" name="Google Shape;7837;p82"/>
          <p:cNvSpPr/>
          <p:nvPr/>
        </p:nvSpPr>
        <p:spPr>
          <a:xfrm>
            <a:off x="6425247" y="69270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838" name="Google Shape;7838;p82"/>
          <p:cNvCxnSpPr>
            <a:stCxn id="7837" idx="6"/>
          </p:cNvCxnSpPr>
          <p:nvPr/>
        </p:nvCxnSpPr>
        <p:spPr>
          <a:xfrm>
            <a:off x="6964047" y="971551"/>
            <a:ext cx="501900" cy="0"/>
          </a:xfrm>
          <a:prstGeom prst="straightConnector1">
            <a:avLst/>
          </a:prstGeom>
          <a:noFill/>
          <a:ln w="9525" cap="flat" cmpd="sng">
            <a:solidFill>
              <a:schemeClr val="dk2"/>
            </a:solidFill>
            <a:prstDash val="solid"/>
            <a:round/>
            <a:headEnd type="none" w="med" len="med"/>
            <a:tailEnd type="triangle" w="med" len="med"/>
          </a:ln>
        </p:spPr>
      </p:cxnSp>
      <p:sp>
        <p:nvSpPr>
          <p:cNvPr id="7839" name="Google Shape;7839;p82"/>
          <p:cNvSpPr txBox="1"/>
          <p:nvPr/>
        </p:nvSpPr>
        <p:spPr>
          <a:xfrm>
            <a:off x="916876" y="11687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7840" name="Google Shape;7840;p82"/>
          <p:cNvGrpSpPr/>
          <p:nvPr/>
        </p:nvGrpSpPr>
        <p:grpSpPr>
          <a:xfrm>
            <a:off x="1432449" y="496407"/>
            <a:ext cx="462868" cy="954948"/>
            <a:chOff x="837658" y="496313"/>
            <a:chExt cx="1057500" cy="954948"/>
          </a:xfrm>
        </p:grpSpPr>
        <p:cxnSp>
          <p:nvCxnSpPr>
            <p:cNvPr id="7841" name="Google Shape;7841;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2" name="Google Shape;7842;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3" name="Google Shape;7843;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4" name="Google Shape;7844;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7845" name="Google Shape;7845;p82"/>
          <p:cNvGrpSpPr/>
          <p:nvPr/>
        </p:nvGrpSpPr>
        <p:grpSpPr>
          <a:xfrm>
            <a:off x="2428836" y="496407"/>
            <a:ext cx="480634" cy="954948"/>
            <a:chOff x="837658" y="496313"/>
            <a:chExt cx="1057500" cy="954948"/>
          </a:xfrm>
        </p:grpSpPr>
        <p:cxnSp>
          <p:nvCxnSpPr>
            <p:cNvPr id="7846" name="Google Shape;784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47" name="Google Shape;784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48" name="Google Shape;784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49" name="Google Shape;784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50" name="Google Shape;7850;p82"/>
          <p:cNvSpPr/>
          <p:nvPr/>
        </p:nvSpPr>
        <p:spPr>
          <a:xfrm>
            <a:off x="2858933" y="22658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51" name="Google Shape;7851;p82"/>
          <p:cNvSpPr/>
          <p:nvPr/>
        </p:nvSpPr>
        <p:spPr>
          <a:xfrm>
            <a:off x="2868333" y="116873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7852" name="Google Shape;7852;p82"/>
          <p:cNvGrpSpPr/>
          <p:nvPr/>
        </p:nvGrpSpPr>
        <p:grpSpPr>
          <a:xfrm>
            <a:off x="3392636" y="494082"/>
            <a:ext cx="480634" cy="954948"/>
            <a:chOff x="837658" y="496313"/>
            <a:chExt cx="1057500" cy="954948"/>
          </a:xfrm>
        </p:grpSpPr>
        <p:cxnSp>
          <p:nvCxnSpPr>
            <p:cNvPr id="7853" name="Google Shape;7853;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54" name="Google Shape;7854;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55" name="Google Shape;7855;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56" name="Google Shape;7856;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7857" name="Google Shape;7857;p82"/>
          <p:cNvCxnSpPr/>
          <p:nvPr/>
        </p:nvCxnSpPr>
        <p:spPr>
          <a:xfrm>
            <a:off x="3870849" y="999900"/>
            <a:ext cx="257700" cy="5700"/>
          </a:xfrm>
          <a:prstGeom prst="straightConnector1">
            <a:avLst/>
          </a:prstGeom>
          <a:noFill/>
          <a:ln w="28575" cap="flat" cmpd="sng">
            <a:solidFill>
              <a:schemeClr val="dk2"/>
            </a:solidFill>
            <a:prstDash val="dot"/>
            <a:round/>
            <a:headEnd type="none" w="med" len="med"/>
            <a:tailEnd type="none" w="med" len="med"/>
          </a:ln>
        </p:spPr>
      </p:cxnSp>
      <p:sp>
        <p:nvSpPr>
          <p:cNvPr id="7858" name="Google Shape;7858;p82"/>
          <p:cNvSpPr/>
          <p:nvPr/>
        </p:nvSpPr>
        <p:spPr>
          <a:xfrm>
            <a:off x="4618733"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59" name="Google Shape;7859;p82"/>
          <p:cNvSpPr/>
          <p:nvPr/>
        </p:nvSpPr>
        <p:spPr>
          <a:xfrm>
            <a:off x="4618733"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grpSp>
        <p:nvGrpSpPr>
          <p:cNvPr id="7860" name="Google Shape;7860;p82"/>
          <p:cNvGrpSpPr/>
          <p:nvPr/>
        </p:nvGrpSpPr>
        <p:grpSpPr>
          <a:xfrm>
            <a:off x="4156024" y="489275"/>
            <a:ext cx="462868" cy="954948"/>
            <a:chOff x="837658" y="496313"/>
            <a:chExt cx="1057500" cy="954948"/>
          </a:xfrm>
        </p:grpSpPr>
        <p:cxnSp>
          <p:nvCxnSpPr>
            <p:cNvPr id="7861" name="Google Shape;7861;p82"/>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7862" name="Google Shape;7862;p82"/>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7863" name="Google Shape;7863;p82"/>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7864" name="Google Shape;7864;p82"/>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7865" name="Google Shape;7865;p82"/>
          <p:cNvGrpSpPr/>
          <p:nvPr/>
        </p:nvGrpSpPr>
        <p:grpSpPr>
          <a:xfrm>
            <a:off x="5152411" y="489275"/>
            <a:ext cx="480634" cy="954948"/>
            <a:chOff x="837658" y="496313"/>
            <a:chExt cx="1057500" cy="954948"/>
          </a:xfrm>
        </p:grpSpPr>
        <p:cxnSp>
          <p:nvCxnSpPr>
            <p:cNvPr id="7866" name="Google Shape;7866;p82"/>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7867" name="Google Shape;7867;p82"/>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7868" name="Google Shape;7868;p82"/>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7869" name="Google Shape;7869;p82"/>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7870" name="Google Shape;7870;p82"/>
          <p:cNvSpPr/>
          <p:nvPr/>
        </p:nvSpPr>
        <p:spPr>
          <a:xfrm>
            <a:off x="5582508" y="21945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871" name="Google Shape;7871;p82"/>
          <p:cNvSpPr/>
          <p:nvPr/>
        </p:nvSpPr>
        <p:spPr>
          <a:xfrm>
            <a:off x="5591908" y="116160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872" name="Google Shape;7872;p82"/>
          <p:cNvCxnSpPr>
            <a:stCxn id="7870" idx="6"/>
            <a:endCxn id="7837" idx="2"/>
          </p:cNvCxnSpPr>
          <p:nvPr/>
        </p:nvCxnSpPr>
        <p:spPr>
          <a:xfrm>
            <a:off x="6116208" y="49365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7873" name="Google Shape;7873;p82"/>
          <p:cNvCxnSpPr>
            <a:stCxn id="7871" idx="6"/>
            <a:endCxn id="7837" idx="2"/>
          </p:cNvCxnSpPr>
          <p:nvPr/>
        </p:nvCxnSpPr>
        <p:spPr>
          <a:xfrm rot="10800000" flipH="1">
            <a:off x="6125608" y="971407"/>
            <a:ext cx="299700" cy="464400"/>
          </a:xfrm>
          <a:prstGeom prst="straightConnector1">
            <a:avLst/>
          </a:prstGeom>
          <a:noFill/>
          <a:ln w="9525" cap="flat" cmpd="sng">
            <a:solidFill>
              <a:schemeClr val="dk2"/>
            </a:solidFill>
            <a:prstDash val="solid"/>
            <a:round/>
            <a:headEnd type="none" w="med" len="med"/>
            <a:tailEnd type="none" w="med" len="med"/>
          </a:ln>
        </p:spPr>
      </p:cxnSp>
      <p:sp>
        <p:nvSpPr>
          <p:cNvPr id="7874" name="Google Shape;7874;p82"/>
          <p:cNvSpPr txBox="1"/>
          <p:nvPr/>
        </p:nvSpPr>
        <p:spPr>
          <a:xfrm>
            <a:off x="1892601"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7875" name="Google Shape;7875;p82"/>
          <p:cNvSpPr txBox="1"/>
          <p:nvPr/>
        </p:nvSpPr>
        <p:spPr>
          <a:xfrm>
            <a:off x="2856376" y="1717150"/>
            <a:ext cx="5388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7876" name="Google Shape;7876;p82"/>
          <p:cNvSpPr txBox="1"/>
          <p:nvPr/>
        </p:nvSpPr>
        <p:spPr>
          <a:xfrm>
            <a:off x="4616175"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7877" name="Google Shape;7877;p82"/>
          <p:cNvSpPr txBox="1"/>
          <p:nvPr/>
        </p:nvSpPr>
        <p:spPr>
          <a:xfrm>
            <a:off x="5532050" y="17171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7878" name="Google Shape;7878;p82"/>
          <p:cNvSpPr txBox="1"/>
          <p:nvPr/>
        </p:nvSpPr>
        <p:spPr>
          <a:xfrm>
            <a:off x="6369125" y="1254850"/>
            <a:ext cx="6534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7879" name="Google Shape;7879;p82"/>
          <p:cNvSpPr/>
          <p:nvPr/>
        </p:nvSpPr>
        <p:spPr>
          <a:xfrm>
            <a:off x="3315600" y="258357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2"/>
          <p:cNvSpPr/>
          <p:nvPr/>
        </p:nvSpPr>
        <p:spPr>
          <a:xfrm>
            <a:off x="3687450" y="294926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2"/>
          <p:cNvSpPr/>
          <p:nvPr/>
        </p:nvSpPr>
        <p:spPr>
          <a:xfrm>
            <a:off x="4413000" y="257907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2"/>
          <p:cNvSpPr/>
          <p:nvPr/>
        </p:nvSpPr>
        <p:spPr>
          <a:xfrm>
            <a:off x="4418850" y="294926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2"/>
          <p:cNvSpPr txBox="1"/>
          <p:nvPr/>
        </p:nvSpPr>
        <p:spPr>
          <a:xfrm>
            <a:off x="33156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7884" name="Google Shape;7884;p82"/>
          <p:cNvSpPr txBox="1"/>
          <p:nvPr/>
        </p:nvSpPr>
        <p:spPr>
          <a:xfrm>
            <a:off x="5048100" y="2583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7885" name="Google Shape;7885;p82"/>
          <p:cNvSpPr txBox="1"/>
          <p:nvPr/>
        </p:nvSpPr>
        <p:spPr>
          <a:xfrm>
            <a:off x="38289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7886" name="Google Shape;7886;p82"/>
          <p:cNvSpPr txBox="1"/>
          <p:nvPr/>
        </p:nvSpPr>
        <p:spPr>
          <a:xfrm>
            <a:off x="4553400" y="3345575"/>
            <a:ext cx="462300" cy="37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7887" name="Google Shape;7887;p82"/>
          <p:cNvSpPr txBox="1"/>
          <p:nvPr/>
        </p:nvSpPr>
        <p:spPr>
          <a:xfrm>
            <a:off x="6301175" y="183122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7888" name="Google Shape;7888;p82"/>
          <p:cNvSpPr txBox="1"/>
          <p:nvPr/>
        </p:nvSpPr>
        <p:spPr>
          <a:xfrm>
            <a:off x="6213450" y="35668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marL="0" lvl="0" indent="0" algn="ctr" rtl="0">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marL="0" lvl="0" indent="0" algn="ctr"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92"/>
        <p:cNvGrpSpPr/>
        <p:nvPr/>
      </p:nvGrpSpPr>
      <p:grpSpPr>
        <a:xfrm>
          <a:off x="0" y="0"/>
          <a:ext cx="0" cy="0"/>
          <a:chOff x="0" y="0"/>
          <a:chExt cx="0" cy="0"/>
        </a:xfrm>
      </p:grpSpPr>
      <p:pic>
        <p:nvPicPr>
          <p:cNvPr id="7893" name="Google Shape;7893;p83"/>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7894" name="Google Shape;7894;p83"/>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7895" name="Google Shape;7895;p83"/>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7896" name="Google Shape;7896;p83"/>
          <p:cNvCxnSpPr/>
          <p:nvPr/>
        </p:nvCxnSpPr>
        <p:spPr>
          <a:xfrm rot="10800000" flipH="1">
            <a:off x="6455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897" name="Google Shape;7897;p83"/>
          <p:cNvSpPr/>
          <p:nvPr/>
        </p:nvSpPr>
        <p:spPr>
          <a:xfrm rot="-789993">
            <a:off x="6714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txBox="1"/>
          <p:nvPr/>
        </p:nvSpPr>
        <p:spPr>
          <a:xfrm>
            <a:off x="26835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899" name="Google Shape;7899;p83"/>
          <p:cNvSpPr txBox="1"/>
          <p:nvPr/>
        </p:nvSpPr>
        <p:spPr>
          <a:xfrm>
            <a:off x="3311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900" name="Google Shape;7900;p83"/>
          <p:cNvSpPr/>
          <p:nvPr/>
        </p:nvSpPr>
        <p:spPr>
          <a:xfrm rot="-789437">
            <a:off x="10732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rot="-789496">
            <a:off x="14403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02" name="Google Shape;7902;p83"/>
          <p:cNvCxnSpPr/>
          <p:nvPr/>
        </p:nvCxnSpPr>
        <p:spPr>
          <a:xfrm rot="10800000" flipH="1">
            <a:off x="6531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03" name="Google Shape;7903;p83"/>
          <p:cNvGrpSpPr/>
          <p:nvPr/>
        </p:nvGrpSpPr>
        <p:grpSpPr>
          <a:xfrm>
            <a:off x="929750" y="3838435"/>
            <a:ext cx="829460" cy="867165"/>
            <a:chOff x="853550" y="3838435"/>
            <a:chExt cx="829460" cy="867165"/>
          </a:xfrm>
        </p:grpSpPr>
        <p:cxnSp>
          <p:nvCxnSpPr>
            <p:cNvPr id="7904" name="Google Shape;7904;p83"/>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7905" name="Google Shape;7905;p83"/>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6" name="Google Shape;7906;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7" name="Google Shape;7907;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08" name="Google Shape;7908;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09" name="Google Shape;7909;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10" name="Google Shape;7910;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1" name="Google Shape;7911;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12" name="Google Shape;7912;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3" name="Google Shape;7913;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14" name="Google Shape;7914;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15" name="Google Shape;7915;p83"/>
          <p:cNvSpPr/>
          <p:nvPr/>
        </p:nvSpPr>
        <p:spPr>
          <a:xfrm>
            <a:off x="1881200" y="2990850"/>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7916" name="Google Shape;7916;p83"/>
          <p:cNvSpPr txBox="1"/>
          <p:nvPr/>
        </p:nvSpPr>
        <p:spPr>
          <a:xfrm>
            <a:off x="1266825" y="4667250"/>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7917" name="Google Shape;7917;p83"/>
          <p:cNvSpPr txBox="1"/>
          <p:nvPr/>
        </p:nvSpPr>
        <p:spPr>
          <a:xfrm>
            <a:off x="2085750" y="293322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7918" name="Google Shape;7918;p83"/>
          <p:cNvCxnSpPr/>
          <p:nvPr/>
        </p:nvCxnSpPr>
        <p:spPr>
          <a:xfrm rot="10800000" flipH="1">
            <a:off x="3845993" y="271416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7919" name="Google Shape;7919;p83"/>
          <p:cNvSpPr/>
          <p:nvPr/>
        </p:nvSpPr>
        <p:spPr>
          <a:xfrm rot="-789993">
            <a:off x="3871890" y="331341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3"/>
          <p:cNvSpPr txBox="1"/>
          <p:nvPr/>
        </p:nvSpPr>
        <p:spPr>
          <a:xfrm>
            <a:off x="5883900" y="4743600"/>
            <a:ext cx="4089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7921" name="Google Shape;7921;p83"/>
          <p:cNvSpPr txBox="1"/>
          <p:nvPr/>
        </p:nvSpPr>
        <p:spPr>
          <a:xfrm>
            <a:off x="3531575" y="2714100"/>
            <a:ext cx="37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7922" name="Google Shape;7922;p83"/>
          <p:cNvSpPr/>
          <p:nvPr/>
        </p:nvSpPr>
        <p:spPr>
          <a:xfrm rot="-789437">
            <a:off x="4273682" y="351276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rot="-789496">
            <a:off x="4640767" y="369861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24" name="Google Shape;7924;p83"/>
          <p:cNvCxnSpPr/>
          <p:nvPr/>
        </p:nvCxnSpPr>
        <p:spPr>
          <a:xfrm rot="10800000" flipH="1">
            <a:off x="3853550" y="483925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7925" name="Google Shape;7925;p83"/>
          <p:cNvGrpSpPr/>
          <p:nvPr/>
        </p:nvGrpSpPr>
        <p:grpSpPr>
          <a:xfrm rot="6975666">
            <a:off x="4489084" y="3247977"/>
            <a:ext cx="750796" cy="767793"/>
            <a:chOff x="997923" y="3838435"/>
            <a:chExt cx="685087" cy="833107"/>
          </a:xfrm>
        </p:grpSpPr>
        <p:cxnSp>
          <p:nvCxnSpPr>
            <p:cNvPr id="7926" name="Google Shape;7926;p83"/>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7927" name="Google Shape;7927;p83"/>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8" name="Google Shape;7928;p83"/>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7929" name="Google Shape;7929;p83"/>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0" name="Google Shape;7930;p83"/>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7931" name="Google Shape;7931;p83"/>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2" name="Google Shape;7932;p83"/>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7933" name="Google Shape;7933;p83"/>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4" name="Google Shape;7934;p83"/>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7935" name="Google Shape;7935;p83"/>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7936" name="Google Shape;7936;p83"/>
          <p:cNvSpPr txBox="1"/>
          <p:nvPr/>
        </p:nvSpPr>
        <p:spPr>
          <a:xfrm>
            <a:off x="5126850" y="3036075"/>
            <a:ext cx="492300" cy="171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7937" name="Google Shape;7937;p83"/>
          <p:cNvSpPr txBox="1"/>
          <p:nvPr/>
        </p:nvSpPr>
        <p:spPr>
          <a:xfrm>
            <a:off x="6275100" y="15585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7938" name="Google Shape;7938;p83"/>
          <p:cNvSpPr txBox="1"/>
          <p:nvPr/>
        </p:nvSpPr>
        <p:spPr>
          <a:xfrm>
            <a:off x="6518400" y="356645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42"/>
        <p:cNvGrpSpPr/>
        <p:nvPr/>
      </p:nvGrpSpPr>
      <p:grpSpPr>
        <a:xfrm>
          <a:off x="0" y="0"/>
          <a:ext cx="0" cy="0"/>
          <a:chOff x="0" y="0"/>
          <a:chExt cx="0" cy="0"/>
        </a:xfrm>
      </p:grpSpPr>
      <p:grpSp>
        <p:nvGrpSpPr>
          <p:cNvPr id="7943" name="Google Shape;7943;p84"/>
          <p:cNvGrpSpPr/>
          <p:nvPr/>
        </p:nvGrpSpPr>
        <p:grpSpPr>
          <a:xfrm>
            <a:off x="1210975" y="1309278"/>
            <a:ext cx="6907150" cy="1733100"/>
            <a:chOff x="521000" y="285753"/>
            <a:chExt cx="6907150" cy="1733100"/>
          </a:xfrm>
        </p:grpSpPr>
        <p:grpSp>
          <p:nvGrpSpPr>
            <p:cNvPr id="7944" name="Google Shape;7944;p84"/>
            <p:cNvGrpSpPr/>
            <p:nvPr/>
          </p:nvGrpSpPr>
          <p:grpSpPr>
            <a:xfrm>
              <a:off x="521000" y="285753"/>
              <a:ext cx="6372277" cy="1733100"/>
              <a:chOff x="521000" y="285753"/>
              <a:chExt cx="6372277" cy="1733100"/>
            </a:xfrm>
          </p:grpSpPr>
          <p:sp>
            <p:nvSpPr>
              <p:cNvPr id="7945" name="Google Shape;7945;p84"/>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6" name="Google Shape;7946;p84"/>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7" name="Google Shape;7947;p84"/>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8" name="Google Shape;7948;p84"/>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49" name="Google Shape;7949;p84"/>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0" name="Google Shape;7950;p84"/>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1" name="Google Shape;7951;p84"/>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2" name="Google Shape;7952;p84"/>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3" name="Google Shape;7953;p84"/>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4" name="Google Shape;7954;p84"/>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5" name="Google Shape;7955;p84"/>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sp>
            <p:nvSpPr>
              <p:cNvPr id="7956" name="Google Shape;7956;p84"/>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7957" name="Google Shape;7957;p84"/>
              <p:cNvCxnSpPr>
                <a:stCxn id="7945" idx="6"/>
                <a:endCxn id="7948"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58" name="Google Shape;7958;p84"/>
              <p:cNvCxnSpPr>
                <a:stCxn id="7945" idx="6"/>
                <a:endCxn id="7949"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7959" name="Google Shape;7959;p84"/>
              <p:cNvCxnSpPr>
                <a:endCxn id="7950"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0" name="Google Shape;7960;p84"/>
              <p:cNvCxnSpPr>
                <a:stCxn id="7946" idx="6"/>
                <a:endCxn id="7948"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61" name="Google Shape;7961;p84"/>
              <p:cNvCxnSpPr>
                <a:stCxn id="7946" idx="6"/>
                <a:endCxn id="7949"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2" name="Google Shape;7962;p84"/>
              <p:cNvCxnSpPr>
                <a:stCxn id="7946" idx="6"/>
                <a:endCxn id="7950"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63" name="Google Shape;7963;p84"/>
              <p:cNvCxnSpPr>
                <a:stCxn id="7947" idx="6"/>
                <a:endCxn id="7948"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64" name="Google Shape;7964;p84"/>
              <p:cNvCxnSpPr>
                <a:stCxn id="7947" idx="6"/>
                <a:endCxn id="7949"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65" name="Google Shape;7965;p84"/>
              <p:cNvCxnSpPr>
                <a:stCxn id="7947" idx="6"/>
                <a:endCxn id="7950"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66" name="Google Shape;7966;p84"/>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67" name="Google Shape;7967;p84"/>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68" name="Google Shape;7968;p84"/>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69" name="Google Shape;7969;p84"/>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0" name="Google Shape;7970;p84"/>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1" name="Google Shape;7971;p84"/>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72" name="Google Shape;7972;p84"/>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73" name="Google Shape;7973;p84"/>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74" name="Google Shape;7974;p84"/>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5" name="Google Shape;7975;p84"/>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76" name="Google Shape;7976;p84"/>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7" name="Google Shape;7977;p84"/>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7978" name="Google Shape;7978;p84"/>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7979" name="Google Shape;7979;p84"/>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0" name="Google Shape;7980;p84"/>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7981" name="Google Shape;7981;p84"/>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7982" name="Google Shape;7982;p84"/>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7983" name="Google Shape;7983;p84"/>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7984" name="Google Shape;7984;p84"/>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5" name="Google Shape;7985;p84"/>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6" name="Google Shape;7986;p84"/>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87" name="Google Shape;7987;p84"/>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88" name="Google Shape;7988;p84"/>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89" name="Google Shape;7989;p84"/>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0" name="Google Shape;7990;p84"/>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1" name="Google Shape;7991;p84"/>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7992" name="Google Shape;7992;p84"/>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3" name="Google Shape;7993;p84"/>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4" name="Google Shape;7994;p84"/>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5" name="Google Shape;7995;p84"/>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7996" name="Google Shape;7996;p84"/>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7997" name="Google Shape;7997;p84"/>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7998" name="Google Shape;7998;p84"/>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7999" name="Google Shape;7999;p84"/>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8000" name="Google Shape;8000;p84"/>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8001" name="Google Shape;8001;p84"/>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8002" name="Google Shape;8002;p84"/>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8003" name="Google Shape;8003;p84"/>
              <p:cNvCxnSpPr>
                <a:stCxn id="7954" idx="6"/>
                <a:endCxn id="8002"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04" name="Google Shape;8004;p84"/>
              <p:cNvCxnSpPr>
                <a:stCxn id="7955" idx="6"/>
                <a:endCxn id="8002"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8005" name="Google Shape;8005;p84"/>
              <p:cNvCxnSpPr>
                <a:stCxn id="8002"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8006" name="Google Shape;8006;p84"/>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8007" name="Google Shape;8007;p84"/>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8008" name="Google Shape;8008;p84"/>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8009" name="Google Shape;8009;p84"/>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600">
                  <a:solidFill>
                    <a:schemeClr val="dk1"/>
                  </a:solidFill>
                </a:endParaRPr>
              </a:p>
            </p:txBody>
          </p:sp>
          <p:cxnSp>
            <p:nvCxnSpPr>
              <p:cNvPr id="8010" name="Google Shape;8010;p84"/>
              <p:cNvCxnSpPr>
                <a:stCxn id="7954" idx="6"/>
                <a:endCxn id="8009"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8011" name="Google Shape;8011;p84"/>
              <p:cNvCxnSpPr>
                <a:stCxn id="7955" idx="6"/>
                <a:endCxn id="8009"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8012" name="Google Shape;8012;p84"/>
              <p:cNvCxnSpPr>
                <a:stCxn id="7956" idx="6"/>
                <a:endCxn id="8009"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8013" name="Google Shape;8013;p84"/>
              <p:cNvCxnSpPr>
                <a:stCxn id="7956" idx="6"/>
                <a:endCxn id="8002"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8014" name="Google Shape;8014;p84"/>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8015" name="Google Shape;8015;p84"/>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8016" name="Google Shape;8016;p84"/>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8017" name="Google Shape;8017;p84"/>
          <p:cNvSpPr txBox="1"/>
          <p:nvPr/>
        </p:nvSpPr>
        <p:spPr>
          <a:xfrm>
            <a:off x="3336575" y="335632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8018" name="Google Shape;8018;p84"/>
          <p:cNvCxnSpPr/>
          <p:nvPr/>
        </p:nvCxnSpPr>
        <p:spPr>
          <a:xfrm>
            <a:off x="4103624" y="217582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22"/>
        <p:cNvGrpSpPr/>
        <p:nvPr/>
      </p:nvGrpSpPr>
      <p:grpSpPr>
        <a:xfrm>
          <a:off x="0" y="0"/>
          <a:ext cx="0" cy="0"/>
          <a:chOff x="0" y="0"/>
          <a:chExt cx="0" cy="0"/>
        </a:xfrm>
      </p:grpSpPr>
      <p:sp>
        <p:nvSpPr>
          <p:cNvPr id="8023" name="Google Shape;8023;p85"/>
          <p:cNvSpPr txBox="1"/>
          <p:nvPr/>
        </p:nvSpPr>
        <p:spPr>
          <a:xfrm rot="-2700000">
            <a:off x="6181683" y="4024005"/>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8024" name="Google Shape;8024;p85"/>
          <p:cNvSpPr txBox="1"/>
          <p:nvPr/>
        </p:nvSpPr>
        <p:spPr>
          <a:xfrm>
            <a:off x="6588597" y="3415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25" name="Google Shape;8025;p85"/>
          <p:cNvSpPr txBox="1"/>
          <p:nvPr/>
        </p:nvSpPr>
        <p:spPr>
          <a:xfrm>
            <a:off x="6588597" y="3311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26" name="Google Shape;8026;p85"/>
          <p:cNvSpPr txBox="1"/>
          <p:nvPr/>
        </p:nvSpPr>
        <p:spPr>
          <a:xfrm>
            <a:off x="7683229" y="1818030"/>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8027" name="Google Shape;8027;p85"/>
          <p:cNvSpPr/>
          <p:nvPr/>
        </p:nvSpPr>
        <p:spPr>
          <a:xfrm>
            <a:off x="7699004" y="1302630"/>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8028" name="Google Shape;8028;p85"/>
          <p:cNvSpPr txBox="1"/>
          <p:nvPr/>
        </p:nvSpPr>
        <p:spPr>
          <a:xfrm>
            <a:off x="6670459" y="149276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29" name="Google Shape;8029;p85"/>
          <p:cNvSpPr txBox="1"/>
          <p:nvPr/>
        </p:nvSpPr>
        <p:spPr>
          <a:xfrm>
            <a:off x="6670459" y="198848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0" name="Google Shape;8030;p85"/>
          <p:cNvSpPr txBox="1"/>
          <p:nvPr/>
        </p:nvSpPr>
        <p:spPr>
          <a:xfrm>
            <a:off x="6670459" y="2241318"/>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1" name="Google Shape;8031;p85"/>
          <p:cNvSpPr txBox="1"/>
          <p:nvPr/>
        </p:nvSpPr>
        <p:spPr>
          <a:xfrm>
            <a:off x="6670459" y="24841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2" name="Google Shape;8032;p85"/>
          <p:cNvSpPr txBox="1"/>
          <p:nvPr/>
        </p:nvSpPr>
        <p:spPr>
          <a:xfrm>
            <a:off x="6670459" y="2739030"/>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3" name="Google Shape;8033;p85"/>
          <p:cNvSpPr txBox="1"/>
          <p:nvPr/>
        </p:nvSpPr>
        <p:spPr>
          <a:xfrm>
            <a:off x="6670459" y="297989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4" name="Google Shape;8034;p85"/>
          <p:cNvSpPr txBox="1"/>
          <p:nvPr/>
        </p:nvSpPr>
        <p:spPr>
          <a:xfrm>
            <a:off x="2142350" y="902813"/>
            <a:ext cx="684900" cy="246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Time slice</a:t>
            </a:r>
            <a:endParaRPr sz="800">
              <a:solidFill>
                <a:schemeClr val="dk1"/>
              </a:solidFill>
              <a:latin typeface="Times New Roman"/>
              <a:ea typeface="Times New Roman"/>
              <a:cs typeface="Times New Roman"/>
              <a:sym typeface="Times New Roman"/>
            </a:endParaRPr>
          </a:p>
        </p:txBody>
      </p:sp>
      <p:sp>
        <p:nvSpPr>
          <p:cNvPr id="8035" name="Google Shape;8035;p85"/>
          <p:cNvSpPr txBox="1"/>
          <p:nvPr/>
        </p:nvSpPr>
        <p:spPr>
          <a:xfrm>
            <a:off x="6670459" y="1740794"/>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036" name="Google Shape;8036;p85"/>
          <p:cNvSpPr txBox="1"/>
          <p:nvPr/>
        </p:nvSpPr>
        <p:spPr>
          <a:xfrm rot="-2700000">
            <a:off x="5255844" y="4131229"/>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8037" name="Google Shape;8037;p85"/>
          <p:cNvSpPr/>
          <p:nvPr/>
        </p:nvSpPr>
        <p:spPr>
          <a:xfrm>
            <a:off x="4904800" y="434138"/>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4998313" y="788514"/>
            <a:ext cx="235200" cy="3219000"/>
          </a:xfrm>
          <a:prstGeom prst="rightBrace">
            <a:avLst>
              <a:gd name="adj1" fmla="val 15423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5"/>
          <p:cNvSpPr/>
          <p:nvPr/>
        </p:nvSpPr>
        <p:spPr>
          <a:xfrm>
            <a:off x="6225700" y="2133543"/>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5"/>
          <p:cNvSpPr/>
          <p:nvPr/>
        </p:nvSpPr>
        <p:spPr>
          <a:xfrm>
            <a:off x="6207325" y="2210313"/>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6223963"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5"/>
          <p:cNvSpPr/>
          <p:nvPr/>
        </p:nvSpPr>
        <p:spPr>
          <a:xfrm>
            <a:off x="8071825" y="2191543"/>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5"/>
          <p:cNvSpPr/>
          <p:nvPr/>
        </p:nvSpPr>
        <p:spPr>
          <a:xfrm>
            <a:off x="8101425" y="2293393"/>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7330829" y="2172580"/>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7341691" y="2296630"/>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2335362" y="1157495"/>
            <a:ext cx="214500" cy="9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rot="-5400000">
            <a:off x="2459000" y="1104696"/>
            <a:ext cx="51600" cy="164100"/>
          </a:xfrm>
          <a:prstGeom prst="rightBrace">
            <a:avLst>
              <a:gd name="adj1" fmla="val 74574"/>
              <a:gd name="adj2" fmla="val 5322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solidFill>
                <a:schemeClr val="dk1"/>
              </a:solidFill>
              <a:latin typeface="Times New Roman"/>
              <a:ea typeface="Times New Roman"/>
              <a:cs typeface="Times New Roman"/>
              <a:sym typeface="Times New Roman"/>
            </a:endParaRPr>
          </a:p>
        </p:txBody>
      </p:sp>
      <p:sp>
        <p:nvSpPr>
          <p:cNvPr id="8048" name="Google Shape;8048;p85"/>
          <p:cNvSpPr/>
          <p:nvPr/>
        </p:nvSpPr>
        <p:spPr>
          <a:xfrm>
            <a:off x="3204288" y="1304300"/>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5"/>
          <p:cNvSpPr txBox="1"/>
          <p:nvPr/>
        </p:nvSpPr>
        <p:spPr>
          <a:xfrm>
            <a:off x="3256645" y="1102122"/>
            <a:ext cx="4473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8050" name="Google Shape;8050;p85"/>
          <p:cNvSpPr/>
          <p:nvPr/>
        </p:nvSpPr>
        <p:spPr>
          <a:xfrm>
            <a:off x="3198338" y="3154475"/>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5"/>
          <p:cNvSpPr txBox="1"/>
          <p:nvPr/>
        </p:nvSpPr>
        <p:spPr>
          <a:xfrm>
            <a:off x="7674391" y="1528780"/>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8052" name="Google Shape;8052;p85"/>
          <p:cNvSpPr/>
          <p:nvPr/>
        </p:nvSpPr>
        <p:spPr>
          <a:xfrm>
            <a:off x="3932963" y="834088"/>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3" name="Google Shape;8053;p85"/>
          <p:cNvPicPr preferRelativeResize="0"/>
          <p:nvPr/>
        </p:nvPicPr>
        <p:blipFill>
          <a:blip r:embed="rId3">
            <a:alphaModFix/>
          </a:blip>
          <a:stretch>
            <a:fillRect/>
          </a:stretch>
        </p:blipFill>
        <p:spPr>
          <a:xfrm>
            <a:off x="3724163" y="566500"/>
            <a:ext cx="1082759" cy="1073976"/>
          </a:xfrm>
          <a:prstGeom prst="rect">
            <a:avLst/>
          </a:prstGeom>
          <a:noFill/>
          <a:ln>
            <a:noFill/>
          </a:ln>
        </p:spPr>
      </p:pic>
      <p:pic>
        <p:nvPicPr>
          <p:cNvPr id="8054" name="Google Shape;8054;p85"/>
          <p:cNvPicPr preferRelativeResize="0"/>
          <p:nvPr/>
        </p:nvPicPr>
        <p:blipFill>
          <a:blip r:embed="rId4">
            <a:alphaModFix/>
          </a:blip>
          <a:stretch>
            <a:fillRect/>
          </a:stretch>
        </p:blipFill>
        <p:spPr>
          <a:xfrm>
            <a:off x="4304050" y="1109113"/>
            <a:ext cx="705284" cy="691225"/>
          </a:xfrm>
          <a:prstGeom prst="rect">
            <a:avLst/>
          </a:prstGeom>
          <a:noFill/>
          <a:ln>
            <a:noFill/>
          </a:ln>
        </p:spPr>
      </p:pic>
      <p:sp>
        <p:nvSpPr>
          <p:cNvPr id="8055" name="Google Shape;8055;p85"/>
          <p:cNvSpPr/>
          <p:nvPr/>
        </p:nvSpPr>
        <p:spPr>
          <a:xfrm>
            <a:off x="3815838" y="1926938"/>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6" name="Google Shape;8056;p85"/>
          <p:cNvPicPr preferRelativeResize="0"/>
          <p:nvPr/>
        </p:nvPicPr>
        <p:blipFill>
          <a:blip r:embed="rId5">
            <a:alphaModFix/>
          </a:blip>
          <a:stretch>
            <a:fillRect/>
          </a:stretch>
        </p:blipFill>
        <p:spPr>
          <a:xfrm>
            <a:off x="3793545" y="1800330"/>
            <a:ext cx="1027481" cy="893629"/>
          </a:xfrm>
          <a:prstGeom prst="rect">
            <a:avLst/>
          </a:prstGeom>
          <a:noFill/>
          <a:ln>
            <a:noFill/>
          </a:ln>
        </p:spPr>
      </p:pic>
      <p:pic>
        <p:nvPicPr>
          <p:cNvPr id="8057" name="Google Shape;8057;p85"/>
          <p:cNvPicPr preferRelativeResize="0"/>
          <p:nvPr/>
        </p:nvPicPr>
        <p:blipFill>
          <a:blip r:embed="rId6">
            <a:alphaModFix/>
          </a:blip>
          <a:stretch>
            <a:fillRect/>
          </a:stretch>
        </p:blipFill>
        <p:spPr>
          <a:xfrm>
            <a:off x="4289998" y="2230988"/>
            <a:ext cx="694697" cy="643318"/>
          </a:xfrm>
          <a:prstGeom prst="rect">
            <a:avLst/>
          </a:prstGeom>
          <a:noFill/>
          <a:ln>
            <a:noFill/>
          </a:ln>
        </p:spPr>
      </p:pic>
      <p:sp>
        <p:nvSpPr>
          <p:cNvPr id="8058" name="Google Shape;8058;p85"/>
          <p:cNvSpPr/>
          <p:nvPr/>
        </p:nvSpPr>
        <p:spPr>
          <a:xfrm>
            <a:off x="3803725" y="2971425"/>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59" name="Google Shape;8059;p85"/>
          <p:cNvPicPr preferRelativeResize="0"/>
          <p:nvPr/>
        </p:nvPicPr>
        <p:blipFill>
          <a:blip r:embed="rId7">
            <a:alphaModFix/>
          </a:blip>
          <a:stretch>
            <a:fillRect/>
          </a:stretch>
        </p:blipFill>
        <p:spPr>
          <a:xfrm>
            <a:off x="3847745" y="2929851"/>
            <a:ext cx="1082751" cy="1067037"/>
          </a:xfrm>
          <a:prstGeom prst="rect">
            <a:avLst/>
          </a:prstGeom>
          <a:noFill/>
          <a:ln>
            <a:noFill/>
          </a:ln>
        </p:spPr>
      </p:pic>
      <p:sp>
        <p:nvSpPr>
          <p:cNvPr id="8060" name="Google Shape;8060;p85"/>
          <p:cNvSpPr/>
          <p:nvPr/>
        </p:nvSpPr>
        <p:spPr>
          <a:xfrm>
            <a:off x="5214813" y="1786338"/>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61" name="Google Shape;8061;p85"/>
          <p:cNvPicPr preferRelativeResize="0"/>
          <p:nvPr/>
        </p:nvPicPr>
        <p:blipFill>
          <a:blip r:embed="rId8">
            <a:alphaModFix/>
          </a:blip>
          <a:stretch>
            <a:fillRect/>
          </a:stretch>
        </p:blipFill>
        <p:spPr>
          <a:xfrm>
            <a:off x="5247650" y="1849063"/>
            <a:ext cx="791317" cy="828138"/>
          </a:xfrm>
          <a:prstGeom prst="rect">
            <a:avLst/>
          </a:prstGeom>
          <a:noFill/>
          <a:ln>
            <a:noFill/>
          </a:ln>
        </p:spPr>
      </p:pic>
      <p:pic>
        <p:nvPicPr>
          <p:cNvPr id="8062" name="Google Shape;8062;p85"/>
          <p:cNvPicPr preferRelativeResize="0"/>
          <p:nvPr/>
        </p:nvPicPr>
        <p:blipFill>
          <a:blip r:embed="rId9">
            <a:alphaModFix/>
          </a:blip>
          <a:stretch>
            <a:fillRect/>
          </a:stretch>
        </p:blipFill>
        <p:spPr>
          <a:xfrm>
            <a:off x="5540883" y="2157437"/>
            <a:ext cx="624167" cy="639726"/>
          </a:xfrm>
          <a:prstGeom prst="rect">
            <a:avLst/>
          </a:prstGeom>
          <a:noFill/>
          <a:ln>
            <a:noFill/>
          </a:ln>
        </p:spPr>
      </p:pic>
      <p:sp>
        <p:nvSpPr>
          <p:cNvPr id="8063" name="Google Shape;8063;p85"/>
          <p:cNvSpPr txBox="1"/>
          <p:nvPr/>
        </p:nvSpPr>
        <p:spPr>
          <a:xfrm>
            <a:off x="6561822" y="13597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4" name="Google Shape;8064;p85"/>
          <p:cNvSpPr txBox="1"/>
          <p:nvPr/>
        </p:nvSpPr>
        <p:spPr>
          <a:xfrm>
            <a:off x="6561809" y="1118843"/>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5" name="Google Shape;8065;p85"/>
          <p:cNvSpPr/>
          <p:nvPr/>
        </p:nvSpPr>
        <p:spPr>
          <a:xfrm>
            <a:off x="6563809" y="1549542"/>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5"/>
          <p:cNvSpPr txBox="1"/>
          <p:nvPr/>
        </p:nvSpPr>
        <p:spPr>
          <a:xfrm>
            <a:off x="6588597" y="12658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67" name="Google Shape;8067;p85"/>
          <p:cNvSpPr txBox="1"/>
          <p:nvPr/>
        </p:nvSpPr>
        <p:spPr>
          <a:xfrm>
            <a:off x="6588597" y="11612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68" name="Google Shape;8068;p85"/>
          <p:cNvSpPr txBox="1"/>
          <p:nvPr/>
        </p:nvSpPr>
        <p:spPr>
          <a:xfrm>
            <a:off x="6588597" y="15113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69" name="Google Shape;8069;p85"/>
          <p:cNvSpPr txBox="1"/>
          <p:nvPr/>
        </p:nvSpPr>
        <p:spPr>
          <a:xfrm>
            <a:off x="6588597" y="14068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0" name="Google Shape;8070;p85"/>
          <p:cNvSpPr txBox="1"/>
          <p:nvPr/>
        </p:nvSpPr>
        <p:spPr>
          <a:xfrm>
            <a:off x="6588597" y="175489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1" name="Google Shape;8071;p85"/>
          <p:cNvSpPr txBox="1"/>
          <p:nvPr/>
        </p:nvSpPr>
        <p:spPr>
          <a:xfrm>
            <a:off x="6588597" y="165034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2" name="Google Shape;8072;p85"/>
          <p:cNvSpPr txBox="1"/>
          <p:nvPr/>
        </p:nvSpPr>
        <p:spPr>
          <a:xfrm>
            <a:off x="6588597" y="2000443"/>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3" name="Google Shape;8073;p85"/>
          <p:cNvSpPr txBox="1"/>
          <p:nvPr/>
        </p:nvSpPr>
        <p:spPr>
          <a:xfrm>
            <a:off x="6588597" y="1895893"/>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4" name="Google Shape;8074;p85"/>
          <p:cNvSpPr txBox="1"/>
          <p:nvPr/>
        </p:nvSpPr>
        <p:spPr>
          <a:xfrm>
            <a:off x="6588597" y="22523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5" name="Google Shape;8075;p85"/>
          <p:cNvSpPr txBox="1"/>
          <p:nvPr/>
        </p:nvSpPr>
        <p:spPr>
          <a:xfrm>
            <a:off x="6588597" y="21478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6" name="Google Shape;8076;p85"/>
          <p:cNvSpPr txBox="1"/>
          <p:nvPr/>
        </p:nvSpPr>
        <p:spPr>
          <a:xfrm>
            <a:off x="6588597" y="24979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7" name="Google Shape;8077;p85"/>
          <p:cNvSpPr txBox="1"/>
          <p:nvPr/>
        </p:nvSpPr>
        <p:spPr>
          <a:xfrm>
            <a:off x="6588597" y="23933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78" name="Google Shape;8078;p85"/>
          <p:cNvSpPr txBox="1"/>
          <p:nvPr/>
        </p:nvSpPr>
        <p:spPr>
          <a:xfrm>
            <a:off x="6588597" y="274141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79" name="Google Shape;8079;p85"/>
          <p:cNvSpPr txBox="1"/>
          <p:nvPr/>
        </p:nvSpPr>
        <p:spPr>
          <a:xfrm>
            <a:off x="6588597" y="263686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80" name="Google Shape;8080;p85"/>
          <p:cNvSpPr txBox="1"/>
          <p:nvPr/>
        </p:nvSpPr>
        <p:spPr>
          <a:xfrm>
            <a:off x="6588597" y="298696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81" name="Google Shape;8081;p85"/>
          <p:cNvSpPr txBox="1"/>
          <p:nvPr/>
        </p:nvSpPr>
        <p:spPr>
          <a:xfrm>
            <a:off x="6588597" y="2882418"/>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82" name="Google Shape;8082;p85"/>
          <p:cNvSpPr txBox="1"/>
          <p:nvPr/>
        </p:nvSpPr>
        <p:spPr>
          <a:xfrm>
            <a:off x="6588597" y="3197438"/>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083" name="Google Shape;8083;p85"/>
          <p:cNvSpPr txBox="1"/>
          <p:nvPr/>
        </p:nvSpPr>
        <p:spPr>
          <a:xfrm>
            <a:off x="6588597" y="3091644"/>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084" name="Google Shape;8084;p85"/>
          <p:cNvSpPr/>
          <p:nvPr/>
        </p:nvSpPr>
        <p:spPr>
          <a:xfrm rot="-2700000">
            <a:off x="7093711" y="377633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txBox="1"/>
          <p:nvPr/>
        </p:nvSpPr>
        <p:spPr>
          <a:xfrm rot="-2700000">
            <a:off x="7173689" y="3851206"/>
            <a:ext cx="1328371" cy="64148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Spectral-Temporal Feature Learning</a:t>
            </a:r>
            <a:endParaRPr sz="1200">
              <a:latin typeface="Times New Roman"/>
              <a:ea typeface="Times New Roman"/>
              <a:cs typeface="Times New Roman"/>
              <a:sym typeface="Times New Roman"/>
            </a:endParaRPr>
          </a:p>
        </p:txBody>
      </p:sp>
      <p:sp>
        <p:nvSpPr>
          <p:cNvPr id="8086" name="Google Shape;8086;p85"/>
          <p:cNvSpPr txBox="1"/>
          <p:nvPr/>
        </p:nvSpPr>
        <p:spPr>
          <a:xfrm rot="-2700000">
            <a:off x="7885707" y="3923728"/>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8087" name="Google Shape;8087;p85"/>
          <p:cNvSpPr/>
          <p:nvPr/>
        </p:nvSpPr>
        <p:spPr>
          <a:xfrm>
            <a:off x="8423150" y="1712218"/>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5"/>
          <p:cNvSpPr/>
          <p:nvPr/>
        </p:nvSpPr>
        <p:spPr>
          <a:xfrm>
            <a:off x="8465925" y="1725043"/>
            <a:ext cx="235200" cy="1432800"/>
          </a:xfrm>
          <a:prstGeom prst="rect">
            <a:avLst/>
          </a:prstGeom>
          <a:gradFill>
            <a:gsLst>
              <a:gs pos="0">
                <a:srgbClr val="FF0000"/>
              </a:gs>
              <a:gs pos="100000">
                <a:schemeClr val="lt1"/>
              </a:gs>
            </a:gsLst>
            <a:lin ang="1350003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89" name="Google Shape;8089;p85"/>
          <p:cNvCxnSpPr>
            <a:stCxn id="8088" idx="1"/>
            <a:endCxn id="8088" idx="3"/>
          </p:cNvCxnSpPr>
          <p:nvPr/>
        </p:nvCxnSpPr>
        <p:spPr>
          <a:xfrm>
            <a:off x="8465925" y="2441443"/>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8090" name="Google Shape;8090;p85"/>
          <p:cNvCxnSpPr/>
          <p:nvPr/>
        </p:nvCxnSpPr>
        <p:spPr>
          <a:xfrm>
            <a:off x="8465925" y="2080043"/>
            <a:ext cx="235200" cy="0"/>
          </a:xfrm>
          <a:prstGeom prst="straightConnector1">
            <a:avLst/>
          </a:prstGeom>
          <a:noFill/>
          <a:ln w="9525" cap="flat" cmpd="sng">
            <a:solidFill>
              <a:srgbClr val="000000"/>
            </a:solidFill>
            <a:prstDash val="solid"/>
            <a:round/>
            <a:headEnd type="none" w="med" len="med"/>
            <a:tailEnd type="none" w="med" len="med"/>
          </a:ln>
        </p:spPr>
      </p:cxnSp>
      <p:pic>
        <p:nvPicPr>
          <p:cNvPr id="8091" name="Google Shape;8091;p85"/>
          <p:cNvPicPr preferRelativeResize="0"/>
          <p:nvPr/>
        </p:nvPicPr>
        <p:blipFill>
          <a:blip r:embed="rId10">
            <a:alphaModFix/>
          </a:blip>
          <a:stretch>
            <a:fillRect/>
          </a:stretch>
        </p:blipFill>
        <p:spPr>
          <a:xfrm>
            <a:off x="2024611" y="1241904"/>
            <a:ext cx="1478418" cy="2315065"/>
          </a:xfrm>
          <a:prstGeom prst="rect">
            <a:avLst/>
          </a:prstGeom>
          <a:noFill/>
          <a:ln>
            <a:noFill/>
          </a:ln>
        </p:spPr>
      </p:pic>
      <p:cxnSp>
        <p:nvCxnSpPr>
          <p:cNvPr id="8092" name="Google Shape;8092;p85"/>
          <p:cNvCxnSpPr/>
          <p:nvPr/>
        </p:nvCxnSpPr>
        <p:spPr>
          <a:xfrm>
            <a:off x="8465925" y="2802843"/>
            <a:ext cx="235200" cy="0"/>
          </a:xfrm>
          <a:prstGeom prst="straightConnector1">
            <a:avLst/>
          </a:prstGeom>
          <a:noFill/>
          <a:ln w="9525" cap="flat" cmpd="sng">
            <a:solidFill>
              <a:srgbClr val="000000"/>
            </a:solidFill>
            <a:prstDash val="solid"/>
            <a:round/>
            <a:headEnd type="none" w="med" len="med"/>
            <a:tailEnd type="none" w="med" len="med"/>
          </a:ln>
        </p:spPr>
      </p:cxnSp>
      <p:sp>
        <p:nvSpPr>
          <p:cNvPr id="8093" name="Google Shape;8093;p85"/>
          <p:cNvSpPr/>
          <p:nvPr/>
        </p:nvSpPr>
        <p:spPr>
          <a:xfrm>
            <a:off x="3386341" y="11031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5"/>
          <p:cNvSpPr/>
          <p:nvPr/>
        </p:nvSpPr>
        <p:spPr>
          <a:xfrm>
            <a:off x="3387713" y="2022413"/>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5"/>
          <p:cNvSpPr txBox="1"/>
          <p:nvPr/>
        </p:nvSpPr>
        <p:spPr>
          <a:xfrm>
            <a:off x="3312841" y="2058281"/>
            <a:ext cx="447300" cy="28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Alph</a:t>
            </a:r>
            <a:endParaRPr sz="700" b="1">
              <a:latin typeface="Times New Roman"/>
              <a:ea typeface="Times New Roman"/>
              <a:cs typeface="Times New Roman"/>
              <a:sym typeface="Times New Roman"/>
            </a:endParaRPr>
          </a:p>
        </p:txBody>
      </p:sp>
      <p:sp>
        <p:nvSpPr>
          <p:cNvPr id="8096" name="Google Shape;8096;p85"/>
          <p:cNvSpPr/>
          <p:nvPr/>
        </p:nvSpPr>
        <p:spPr>
          <a:xfrm>
            <a:off x="3386341" y="3049988"/>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txBox="1"/>
          <p:nvPr/>
        </p:nvSpPr>
        <p:spPr>
          <a:xfrm>
            <a:off x="3312841" y="3088261"/>
            <a:ext cx="447300" cy="31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latin typeface="Times New Roman"/>
                <a:ea typeface="Times New Roman"/>
                <a:cs typeface="Times New Roman"/>
                <a:sym typeface="Times New Roman"/>
              </a:rPr>
              <a:t>Beta</a:t>
            </a:r>
            <a:endParaRPr sz="700" b="1">
              <a:latin typeface="Times New Roman"/>
              <a:ea typeface="Times New Roman"/>
              <a:cs typeface="Times New Roman"/>
              <a:sym typeface="Times New Roman"/>
            </a:endParaRPr>
          </a:p>
        </p:txBody>
      </p:sp>
      <p:cxnSp>
        <p:nvCxnSpPr>
          <p:cNvPr id="8098" name="Google Shape;8098;p85"/>
          <p:cNvCxnSpPr/>
          <p:nvPr/>
        </p:nvCxnSpPr>
        <p:spPr>
          <a:xfrm flipH="1">
            <a:off x="2245213" y="1229864"/>
            <a:ext cx="14700" cy="2361600"/>
          </a:xfrm>
          <a:prstGeom prst="straightConnector1">
            <a:avLst/>
          </a:prstGeom>
          <a:noFill/>
          <a:ln w="9525" cap="flat" cmpd="sng">
            <a:solidFill>
              <a:schemeClr val="dk1"/>
            </a:solidFill>
            <a:prstDash val="dot"/>
            <a:round/>
            <a:headEnd type="none" w="med" len="med"/>
            <a:tailEnd type="none" w="med" len="med"/>
          </a:ln>
        </p:spPr>
      </p:cxnSp>
      <p:sp>
        <p:nvSpPr>
          <p:cNvPr id="8099" name="Google Shape;8099;p85"/>
          <p:cNvSpPr txBox="1"/>
          <p:nvPr/>
        </p:nvSpPr>
        <p:spPr>
          <a:xfrm>
            <a:off x="3556088" y="4221463"/>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8100" name="Google Shape;8100;p85"/>
          <p:cNvSpPr txBox="1"/>
          <p:nvPr/>
        </p:nvSpPr>
        <p:spPr>
          <a:xfrm>
            <a:off x="1984125" y="4315225"/>
            <a:ext cx="15768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cxnSp>
        <p:nvCxnSpPr>
          <p:cNvPr id="8101" name="Google Shape;8101;p85"/>
          <p:cNvCxnSpPr/>
          <p:nvPr/>
        </p:nvCxnSpPr>
        <p:spPr>
          <a:xfrm flipH="1">
            <a:off x="239515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2" name="Google Shape;8102;p85"/>
          <p:cNvCxnSpPr/>
          <p:nvPr/>
        </p:nvCxnSpPr>
        <p:spPr>
          <a:xfrm flipH="1">
            <a:off x="2541458"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3" name="Google Shape;8103;p85"/>
          <p:cNvCxnSpPr/>
          <p:nvPr/>
        </p:nvCxnSpPr>
        <p:spPr>
          <a:xfrm flipH="1">
            <a:off x="2687762"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4" name="Google Shape;8104;p85"/>
          <p:cNvCxnSpPr/>
          <p:nvPr/>
        </p:nvCxnSpPr>
        <p:spPr>
          <a:xfrm flipH="1">
            <a:off x="2834066" y="12240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5" name="Google Shape;8105;p85"/>
          <p:cNvCxnSpPr/>
          <p:nvPr/>
        </p:nvCxnSpPr>
        <p:spPr>
          <a:xfrm flipH="1">
            <a:off x="2980370"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6" name="Google Shape;8106;p85"/>
          <p:cNvCxnSpPr/>
          <p:nvPr/>
        </p:nvCxnSpPr>
        <p:spPr>
          <a:xfrm flipH="1">
            <a:off x="3126674"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7" name="Google Shape;8107;p85"/>
          <p:cNvCxnSpPr/>
          <p:nvPr/>
        </p:nvCxnSpPr>
        <p:spPr>
          <a:xfrm flipH="1">
            <a:off x="3272978" y="1229864"/>
            <a:ext cx="14700" cy="2361600"/>
          </a:xfrm>
          <a:prstGeom prst="straightConnector1">
            <a:avLst/>
          </a:prstGeom>
          <a:noFill/>
          <a:ln w="9525" cap="flat" cmpd="sng">
            <a:solidFill>
              <a:schemeClr val="dk1"/>
            </a:solidFill>
            <a:prstDash val="dot"/>
            <a:round/>
            <a:headEnd type="none" w="med" len="med"/>
            <a:tailEnd type="none" w="med" len="med"/>
          </a:ln>
        </p:spPr>
      </p:cxnSp>
      <p:cxnSp>
        <p:nvCxnSpPr>
          <p:cNvPr id="8108" name="Google Shape;8108;p85"/>
          <p:cNvCxnSpPr/>
          <p:nvPr/>
        </p:nvCxnSpPr>
        <p:spPr>
          <a:xfrm flipH="1">
            <a:off x="2102546" y="1229864"/>
            <a:ext cx="14700" cy="2361600"/>
          </a:xfrm>
          <a:prstGeom prst="straightConnector1">
            <a:avLst/>
          </a:prstGeom>
          <a:noFill/>
          <a:ln w="9525" cap="flat" cmpd="sng">
            <a:solidFill>
              <a:schemeClr val="dk1"/>
            </a:solidFill>
            <a:prstDash val="dot"/>
            <a:round/>
            <a:headEnd type="none" w="med" len="med"/>
            <a:tailEnd type="non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12"/>
        <p:cNvGrpSpPr/>
        <p:nvPr/>
      </p:nvGrpSpPr>
      <p:grpSpPr>
        <a:xfrm>
          <a:off x="0" y="0"/>
          <a:ext cx="0" cy="0"/>
          <a:chOff x="0" y="0"/>
          <a:chExt cx="0" cy="0"/>
        </a:xfrm>
      </p:grpSpPr>
      <p:pic>
        <p:nvPicPr>
          <p:cNvPr id="8113" name="Google Shape;8113;p86"/>
          <p:cNvPicPr preferRelativeResize="0"/>
          <p:nvPr/>
        </p:nvPicPr>
        <p:blipFill>
          <a:blip r:embed="rId3">
            <a:alphaModFix/>
          </a:blip>
          <a:stretch>
            <a:fillRect/>
          </a:stretch>
        </p:blipFill>
        <p:spPr>
          <a:xfrm>
            <a:off x="-135050" y="810200"/>
            <a:ext cx="8121701" cy="3921650"/>
          </a:xfrm>
          <a:prstGeom prst="rect">
            <a:avLst/>
          </a:prstGeom>
          <a:noFill/>
          <a:ln>
            <a:noFill/>
          </a:ln>
        </p:spPr>
      </p:pic>
      <p:sp>
        <p:nvSpPr>
          <p:cNvPr id="8114" name="Google Shape;8114;p86"/>
          <p:cNvSpPr txBox="1"/>
          <p:nvPr/>
        </p:nvSpPr>
        <p:spPr>
          <a:xfrm rot="-2698646">
            <a:off x="634865" y="1468877"/>
            <a:ext cx="538603" cy="2218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Times New Roman"/>
                <a:ea typeface="Times New Roman"/>
                <a:cs typeface="Times New Roman"/>
                <a:sym typeface="Times New Roman"/>
              </a:rPr>
              <a:t>ICA</a:t>
            </a:r>
            <a:endParaRPr sz="900">
              <a:latin typeface="Times New Roman"/>
              <a:ea typeface="Times New Roman"/>
              <a:cs typeface="Times New Roman"/>
              <a:sym typeface="Times New Roman"/>
            </a:endParaRPr>
          </a:p>
        </p:txBody>
      </p:sp>
      <p:sp>
        <p:nvSpPr>
          <p:cNvPr id="8115" name="Google Shape;8115;p86"/>
          <p:cNvSpPr txBox="1"/>
          <p:nvPr/>
        </p:nvSpPr>
        <p:spPr>
          <a:xfrm>
            <a:off x="6626750" y="1910075"/>
            <a:ext cx="155100" cy="14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p>
        </p:txBody>
      </p:sp>
      <p:sp>
        <p:nvSpPr>
          <p:cNvPr id="8116" name="Google Shape;8116;p86"/>
          <p:cNvSpPr/>
          <p:nvPr/>
        </p:nvSpPr>
        <p:spPr>
          <a:xfrm>
            <a:off x="6455638" y="1132325"/>
            <a:ext cx="300300" cy="21657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8117" name="Google Shape;8117;p86"/>
          <p:cNvSpPr txBox="1"/>
          <p:nvPr/>
        </p:nvSpPr>
        <p:spPr>
          <a:xfrm>
            <a:off x="5621225" y="158805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18" name="Google Shape;8118;p86"/>
          <p:cNvSpPr txBox="1"/>
          <p:nvPr/>
        </p:nvSpPr>
        <p:spPr>
          <a:xfrm>
            <a:off x="5621225" y="2083763"/>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19" name="Google Shape;8119;p86"/>
          <p:cNvSpPr txBox="1"/>
          <p:nvPr/>
        </p:nvSpPr>
        <p:spPr>
          <a:xfrm>
            <a:off x="5621225" y="2336600"/>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0" name="Google Shape;8120;p86"/>
          <p:cNvSpPr txBox="1"/>
          <p:nvPr/>
        </p:nvSpPr>
        <p:spPr>
          <a:xfrm>
            <a:off x="5621225" y="25794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1" name="Google Shape;8121;p86"/>
          <p:cNvSpPr txBox="1"/>
          <p:nvPr/>
        </p:nvSpPr>
        <p:spPr>
          <a:xfrm>
            <a:off x="5621225" y="2834313"/>
            <a:ext cx="684900" cy="3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2" name="Google Shape;8122;p86"/>
          <p:cNvSpPr txBox="1"/>
          <p:nvPr/>
        </p:nvSpPr>
        <p:spPr>
          <a:xfrm>
            <a:off x="5621225" y="3075175"/>
            <a:ext cx="6849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3" name="Google Shape;8123;p86"/>
          <p:cNvSpPr txBox="1"/>
          <p:nvPr/>
        </p:nvSpPr>
        <p:spPr>
          <a:xfrm>
            <a:off x="1346300" y="1005075"/>
            <a:ext cx="747600" cy="230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Times New Roman"/>
                <a:ea typeface="Times New Roman"/>
                <a:cs typeface="Times New Roman"/>
                <a:sym typeface="Times New Roman"/>
              </a:rPr>
              <a:t>Time slice</a:t>
            </a:r>
            <a:endParaRPr sz="800">
              <a:latin typeface="Times New Roman"/>
              <a:ea typeface="Times New Roman"/>
              <a:cs typeface="Times New Roman"/>
              <a:sym typeface="Times New Roman"/>
            </a:endParaRPr>
          </a:p>
        </p:txBody>
      </p:sp>
      <p:sp>
        <p:nvSpPr>
          <p:cNvPr id="8124" name="Google Shape;8124;p86"/>
          <p:cNvSpPr txBox="1"/>
          <p:nvPr/>
        </p:nvSpPr>
        <p:spPr>
          <a:xfrm>
            <a:off x="5621225" y="1836076"/>
            <a:ext cx="684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125" name="Google Shape;8125;p86"/>
          <p:cNvSpPr txBox="1"/>
          <p:nvPr/>
        </p:nvSpPr>
        <p:spPr>
          <a:xfrm rot="-2700000">
            <a:off x="5182933" y="3971114"/>
            <a:ext cx="1263034" cy="57021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Spatial Feature Learning</a:t>
            </a:r>
            <a:endParaRPr sz="1200">
              <a:latin typeface="Times New Roman"/>
              <a:ea typeface="Times New Roman"/>
              <a:cs typeface="Times New Roman"/>
              <a:sym typeface="Times New Roman"/>
            </a:endParaRPr>
          </a:p>
        </p:txBody>
      </p:sp>
      <p:sp>
        <p:nvSpPr>
          <p:cNvPr id="8126" name="Google Shape;8126;p86"/>
          <p:cNvSpPr txBox="1"/>
          <p:nvPr/>
        </p:nvSpPr>
        <p:spPr>
          <a:xfrm rot="-2700000">
            <a:off x="4207201" y="4043242"/>
            <a:ext cx="1067024" cy="425961"/>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Images</a:t>
            </a:r>
            <a:endParaRPr sz="1200">
              <a:latin typeface="Times New Roman"/>
              <a:ea typeface="Times New Roman"/>
              <a:cs typeface="Times New Roman"/>
              <a:sym typeface="Times New Roman"/>
            </a:endParaRPr>
          </a:p>
        </p:txBody>
      </p:sp>
      <p:sp>
        <p:nvSpPr>
          <p:cNvPr id="8127" name="Google Shape;8127;p86"/>
          <p:cNvSpPr/>
          <p:nvPr/>
        </p:nvSpPr>
        <p:spPr>
          <a:xfrm>
            <a:off x="3877975" y="562450"/>
            <a:ext cx="356700" cy="338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6"/>
          <p:cNvSpPr/>
          <p:nvPr/>
        </p:nvSpPr>
        <p:spPr>
          <a:xfrm>
            <a:off x="3906175" y="851775"/>
            <a:ext cx="300300" cy="30930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6"/>
          <p:cNvSpPr/>
          <p:nvPr/>
        </p:nvSpPr>
        <p:spPr>
          <a:xfrm>
            <a:off x="5198875" y="2228825"/>
            <a:ext cx="3003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5180500" y="2338625"/>
            <a:ext cx="51000" cy="29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519887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6977425" y="2286825"/>
            <a:ext cx="3567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6"/>
          <p:cNvSpPr/>
          <p:nvPr/>
        </p:nvSpPr>
        <p:spPr>
          <a:xfrm>
            <a:off x="7007025"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6"/>
          <p:cNvSpPr/>
          <p:nvPr/>
        </p:nvSpPr>
        <p:spPr>
          <a:xfrm>
            <a:off x="6274350" y="2264625"/>
            <a:ext cx="356700" cy="445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6"/>
          <p:cNvSpPr/>
          <p:nvPr/>
        </p:nvSpPr>
        <p:spPr>
          <a:xfrm>
            <a:off x="6285213" y="2388675"/>
            <a:ext cx="300300" cy="296100"/>
          </a:xfrm>
          <a:prstGeom prst="rightArrow">
            <a:avLst>
              <a:gd name="adj1" fmla="val 50000"/>
              <a:gd name="adj2" fmla="val 32184"/>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1509750" y="1243325"/>
            <a:ext cx="200100" cy="8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rot="-5400000">
            <a:off x="1613950" y="1194175"/>
            <a:ext cx="48300" cy="153000"/>
          </a:xfrm>
          <a:prstGeom prst="rightBrace">
            <a:avLst>
              <a:gd name="adj1" fmla="val 74574"/>
              <a:gd name="adj2" fmla="val 53229"/>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Times New Roman"/>
              <a:ea typeface="Times New Roman"/>
              <a:cs typeface="Times New Roman"/>
              <a:sym typeface="Times New Roman"/>
            </a:endParaRPr>
          </a:p>
        </p:txBody>
      </p:sp>
      <p:sp>
        <p:nvSpPr>
          <p:cNvPr id="8138" name="Google Shape;8138;p86"/>
          <p:cNvSpPr/>
          <p:nvPr/>
        </p:nvSpPr>
        <p:spPr>
          <a:xfrm>
            <a:off x="2425975" y="1191525"/>
            <a:ext cx="356700" cy="230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6"/>
          <p:cNvSpPr txBox="1"/>
          <p:nvPr/>
        </p:nvSpPr>
        <p:spPr>
          <a:xfrm>
            <a:off x="2368925" y="1191525"/>
            <a:ext cx="417300" cy="2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8140" name="Google Shape;8140;p86"/>
          <p:cNvSpPr/>
          <p:nvPr/>
        </p:nvSpPr>
        <p:spPr>
          <a:xfrm>
            <a:off x="2420025" y="3041700"/>
            <a:ext cx="356700" cy="19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6"/>
          <p:cNvSpPr txBox="1"/>
          <p:nvPr/>
        </p:nvSpPr>
        <p:spPr>
          <a:xfrm>
            <a:off x="6617913" y="1620825"/>
            <a:ext cx="356700" cy="18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RNN+ANN</a:t>
            </a:r>
            <a:endParaRPr>
              <a:latin typeface="Times New Roman"/>
              <a:ea typeface="Times New Roman"/>
              <a:cs typeface="Times New Roman"/>
              <a:sym typeface="Times New Roman"/>
            </a:endParaRPr>
          </a:p>
        </p:txBody>
      </p:sp>
      <p:sp>
        <p:nvSpPr>
          <p:cNvPr id="8142" name="Google Shape;8142;p86"/>
          <p:cNvSpPr/>
          <p:nvPr/>
        </p:nvSpPr>
        <p:spPr>
          <a:xfrm>
            <a:off x="2774200" y="725750"/>
            <a:ext cx="1115400" cy="1095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43" name="Google Shape;8143;p86"/>
          <p:cNvPicPr preferRelativeResize="0"/>
          <p:nvPr/>
        </p:nvPicPr>
        <p:blipFill>
          <a:blip r:embed="rId4">
            <a:alphaModFix/>
          </a:blip>
          <a:stretch>
            <a:fillRect/>
          </a:stretch>
        </p:blipFill>
        <p:spPr>
          <a:xfrm>
            <a:off x="2727988" y="511237"/>
            <a:ext cx="1082759" cy="1073976"/>
          </a:xfrm>
          <a:prstGeom prst="rect">
            <a:avLst/>
          </a:prstGeom>
          <a:noFill/>
          <a:ln>
            <a:noFill/>
          </a:ln>
        </p:spPr>
      </p:pic>
      <p:pic>
        <p:nvPicPr>
          <p:cNvPr id="8144" name="Google Shape;8144;p86"/>
          <p:cNvPicPr preferRelativeResize="0"/>
          <p:nvPr/>
        </p:nvPicPr>
        <p:blipFill>
          <a:blip r:embed="rId5">
            <a:alphaModFix/>
          </a:blip>
          <a:stretch>
            <a:fillRect/>
          </a:stretch>
        </p:blipFill>
        <p:spPr>
          <a:xfrm>
            <a:off x="3270550" y="1038375"/>
            <a:ext cx="705284" cy="691225"/>
          </a:xfrm>
          <a:prstGeom prst="rect">
            <a:avLst/>
          </a:prstGeom>
          <a:noFill/>
          <a:ln>
            <a:noFill/>
          </a:ln>
        </p:spPr>
      </p:pic>
      <p:sp>
        <p:nvSpPr>
          <p:cNvPr id="8145" name="Google Shape;8145;p86"/>
          <p:cNvSpPr/>
          <p:nvPr/>
        </p:nvSpPr>
        <p:spPr>
          <a:xfrm>
            <a:off x="2765750" y="1805050"/>
            <a:ext cx="1115400" cy="1074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46" name="Google Shape;8146;p86"/>
          <p:cNvPicPr preferRelativeResize="0"/>
          <p:nvPr/>
        </p:nvPicPr>
        <p:blipFill>
          <a:blip r:embed="rId6">
            <a:alphaModFix/>
          </a:blip>
          <a:stretch>
            <a:fillRect/>
          </a:stretch>
        </p:blipFill>
        <p:spPr>
          <a:xfrm>
            <a:off x="2801599" y="1729598"/>
            <a:ext cx="1027481" cy="893629"/>
          </a:xfrm>
          <a:prstGeom prst="rect">
            <a:avLst/>
          </a:prstGeom>
          <a:noFill/>
          <a:ln>
            <a:noFill/>
          </a:ln>
        </p:spPr>
      </p:pic>
      <p:pic>
        <p:nvPicPr>
          <p:cNvPr id="8147" name="Google Shape;8147;p86"/>
          <p:cNvPicPr preferRelativeResize="0"/>
          <p:nvPr/>
        </p:nvPicPr>
        <p:blipFill>
          <a:blip r:embed="rId7">
            <a:alphaModFix/>
          </a:blip>
          <a:stretch>
            <a:fillRect/>
          </a:stretch>
        </p:blipFill>
        <p:spPr>
          <a:xfrm>
            <a:off x="3298052" y="2160256"/>
            <a:ext cx="694697" cy="643318"/>
          </a:xfrm>
          <a:prstGeom prst="rect">
            <a:avLst/>
          </a:prstGeom>
          <a:noFill/>
          <a:ln>
            <a:noFill/>
          </a:ln>
        </p:spPr>
      </p:pic>
      <p:sp>
        <p:nvSpPr>
          <p:cNvPr id="8148" name="Google Shape;8148;p86"/>
          <p:cNvSpPr/>
          <p:nvPr/>
        </p:nvSpPr>
        <p:spPr>
          <a:xfrm>
            <a:off x="2791050" y="2875900"/>
            <a:ext cx="1096200" cy="1062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49" name="Google Shape;8149;p86"/>
          <p:cNvPicPr preferRelativeResize="0"/>
          <p:nvPr/>
        </p:nvPicPr>
        <p:blipFill>
          <a:blip r:embed="rId8">
            <a:alphaModFix/>
          </a:blip>
          <a:stretch>
            <a:fillRect/>
          </a:stretch>
        </p:blipFill>
        <p:spPr>
          <a:xfrm>
            <a:off x="2859302" y="2834326"/>
            <a:ext cx="1082751" cy="1067037"/>
          </a:xfrm>
          <a:prstGeom prst="rect">
            <a:avLst/>
          </a:prstGeom>
          <a:noFill/>
          <a:ln>
            <a:noFill/>
          </a:ln>
        </p:spPr>
      </p:pic>
      <p:sp>
        <p:nvSpPr>
          <p:cNvPr id="8150" name="Google Shape;8150;p86"/>
          <p:cNvSpPr/>
          <p:nvPr/>
        </p:nvSpPr>
        <p:spPr>
          <a:xfrm>
            <a:off x="4216050" y="1914650"/>
            <a:ext cx="969600" cy="105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51" name="Google Shape;8151;p86"/>
          <p:cNvPicPr preferRelativeResize="0"/>
          <p:nvPr/>
        </p:nvPicPr>
        <p:blipFill>
          <a:blip r:embed="rId9">
            <a:alphaModFix/>
          </a:blip>
          <a:stretch>
            <a:fillRect/>
          </a:stretch>
        </p:blipFill>
        <p:spPr>
          <a:xfrm>
            <a:off x="4248888" y="1977375"/>
            <a:ext cx="791317" cy="828138"/>
          </a:xfrm>
          <a:prstGeom prst="rect">
            <a:avLst/>
          </a:prstGeom>
          <a:noFill/>
          <a:ln>
            <a:noFill/>
          </a:ln>
        </p:spPr>
      </p:pic>
      <p:pic>
        <p:nvPicPr>
          <p:cNvPr id="8152" name="Google Shape;8152;p86"/>
          <p:cNvPicPr preferRelativeResize="0"/>
          <p:nvPr/>
        </p:nvPicPr>
        <p:blipFill>
          <a:blip r:embed="rId10">
            <a:alphaModFix/>
          </a:blip>
          <a:stretch>
            <a:fillRect/>
          </a:stretch>
        </p:blipFill>
        <p:spPr>
          <a:xfrm>
            <a:off x="4542121" y="2285749"/>
            <a:ext cx="624167" cy="639726"/>
          </a:xfrm>
          <a:prstGeom prst="rect">
            <a:avLst/>
          </a:prstGeom>
          <a:noFill/>
          <a:ln>
            <a:noFill/>
          </a:ln>
        </p:spPr>
      </p:pic>
      <p:sp>
        <p:nvSpPr>
          <p:cNvPr id="8153" name="Google Shape;8153;p86"/>
          <p:cNvSpPr txBox="1"/>
          <p:nvPr/>
        </p:nvSpPr>
        <p:spPr>
          <a:xfrm>
            <a:off x="5512588" y="14550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4" name="Google Shape;8154;p86"/>
          <p:cNvSpPr txBox="1"/>
          <p:nvPr/>
        </p:nvSpPr>
        <p:spPr>
          <a:xfrm>
            <a:off x="5512575" y="1214125"/>
            <a:ext cx="694800" cy="1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5" name="Google Shape;8155;p86"/>
          <p:cNvSpPr/>
          <p:nvPr/>
        </p:nvSpPr>
        <p:spPr>
          <a:xfrm>
            <a:off x="5514575" y="1644825"/>
            <a:ext cx="747600" cy="173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6"/>
          <p:cNvSpPr txBox="1"/>
          <p:nvPr/>
        </p:nvSpPr>
        <p:spPr>
          <a:xfrm>
            <a:off x="5539363" y="13611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57" name="Google Shape;8157;p86"/>
          <p:cNvSpPr txBox="1"/>
          <p:nvPr/>
        </p:nvSpPr>
        <p:spPr>
          <a:xfrm>
            <a:off x="5539363" y="12565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58" name="Google Shape;8158;p86"/>
          <p:cNvSpPr txBox="1"/>
          <p:nvPr/>
        </p:nvSpPr>
        <p:spPr>
          <a:xfrm>
            <a:off x="5539363" y="1606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59" name="Google Shape;8159;p86"/>
          <p:cNvSpPr txBox="1"/>
          <p:nvPr/>
        </p:nvSpPr>
        <p:spPr>
          <a:xfrm>
            <a:off x="5539363" y="1502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0" name="Google Shape;8160;p86"/>
          <p:cNvSpPr txBox="1"/>
          <p:nvPr/>
        </p:nvSpPr>
        <p:spPr>
          <a:xfrm>
            <a:off x="5539363" y="18501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1" name="Google Shape;8161;p86"/>
          <p:cNvSpPr txBox="1"/>
          <p:nvPr/>
        </p:nvSpPr>
        <p:spPr>
          <a:xfrm>
            <a:off x="5539363" y="17456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2" name="Google Shape;8162;p86"/>
          <p:cNvSpPr txBox="1"/>
          <p:nvPr/>
        </p:nvSpPr>
        <p:spPr>
          <a:xfrm>
            <a:off x="5539363" y="2095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3" name="Google Shape;8163;p86"/>
          <p:cNvSpPr txBox="1"/>
          <p:nvPr/>
        </p:nvSpPr>
        <p:spPr>
          <a:xfrm>
            <a:off x="5539363" y="1991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4" name="Google Shape;8164;p86"/>
          <p:cNvSpPr txBox="1"/>
          <p:nvPr/>
        </p:nvSpPr>
        <p:spPr>
          <a:xfrm>
            <a:off x="5539363" y="23476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5" name="Google Shape;8165;p86"/>
          <p:cNvSpPr txBox="1"/>
          <p:nvPr/>
        </p:nvSpPr>
        <p:spPr>
          <a:xfrm>
            <a:off x="5539363" y="22431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6" name="Google Shape;8166;p86"/>
          <p:cNvSpPr txBox="1"/>
          <p:nvPr/>
        </p:nvSpPr>
        <p:spPr>
          <a:xfrm>
            <a:off x="5539363" y="2593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7" name="Google Shape;8167;p86"/>
          <p:cNvSpPr txBox="1"/>
          <p:nvPr/>
        </p:nvSpPr>
        <p:spPr>
          <a:xfrm>
            <a:off x="5539363" y="2488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68" name="Google Shape;8168;p86"/>
          <p:cNvSpPr txBox="1"/>
          <p:nvPr/>
        </p:nvSpPr>
        <p:spPr>
          <a:xfrm>
            <a:off x="5539363" y="28367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69" name="Google Shape;8169;p86"/>
          <p:cNvSpPr txBox="1"/>
          <p:nvPr/>
        </p:nvSpPr>
        <p:spPr>
          <a:xfrm>
            <a:off x="5539363" y="27321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0" name="Google Shape;8170;p86"/>
          <p:cNvSpPr txBox="1"/>
          <p:nvPr/>
        </p:nvSpPr>
        <p:spPr>
          <a:xfrm>
            <a:off x="5539363" y="3082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71" name="Google Shape;8171;p86"/>
          <p:cNvSpPr txBox="1"/>
          <p:nvPr/>
        </p:nvSpPr>
        <p:spPr>
          <a:xfrm>
            <a:off x="5539363" y="2977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2" name="Google Shape;8172;p86"/>
          <p:cNvSpPr txBox="1"/>
          <p:nvPr/>
        </p:nvSpPr>
        <p:spPr>
          <a:xfrm>
            <a:off x="5539363" y="3325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73" name="Google Shape;8173;p86"/>
          <p:cNvSpPr txBox="1"/>
          <p:nvPr/>
        </p:nvSpPr>
        <p:spPr>
          <a:xfrm>
            <a:off x="5539363" y="3221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4" name="Google Shape;8174;p86"/>
          <p:cNvSpPr txBox="1"/>
          <p:nvPr/>
        </p:nvSpPr>
        <p:spPr>
          <a:xfrm>
            <a:off x="5539363" y="3571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175" name="Google Shape;8175;p86"/>
          <p:cNvSpPr txBox="1"/>
          <p:nvPr/>
        </p:nvSpPr>
        <p:spPr>
          <a:xfrm>
            <a:off x="5539363" y="3466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CNN</a:t>
            </a:r>
            <a:endParaRPr sz="1200">
              <a:latin typeface="Times New Roman"/>
              <a:ea typeface="Times New Roman"/>
              <a:cs typeface="Times New Roman"/>
              <a:sym typeface="Times New Roman"/>
            </a:endParaRPr>
          </a:p>
        </p:txBody>
      </p:sp>
      <p:sp>
        <p:nvSpPr>
          <p:cNvPr id="8176" name="Google Shape;8176;p86"/>
          <p:cNvSpPr/>
          <p:nvPr/>
        </p:nvSpPr>
        <p:spPr>
          <a:xfrm rot="-2700000">
            <a:off x="6051111" y="3901412"/>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6"/>
          <p:cNvSpPr/>
          <p:nvPr/>
        </p:nvSpPr>
        <p:spPr>
          <a:xfrm rot="-2700000">
            <a:off x="6707336" y="3853887"/>
            <a:ext cx="1353827" cy="350018"/>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6"/>
          <p:cNvSpPr txBox="1"/>
          <p:nvPr/>
        </p:nvSpPr>
        <p:spPr>
          <a:xfrm rot="-2700000">
            <a:off x="6012065" y="3920549"/>
            <a:ext cx="1328371" cy="5171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Temporal Feature Aggregation</a:t>
            </a:r>
            <a:endParaRPr sz="1200">
              <a:latin typeface="Times New Roman"/>
              <a:ea typeface="Times New Roman"/>
              <a:cs typeface="Times New Roman"/>
              <a:sym typeface="Times New Roman"/>
            </a:endParaRPr>
          </a:p>
        </p:txBody>
      </p:sp>
      <p:sp>
        <p:nvSpPr>
          <p:cNvPr id="8179" name="Google Shape;8179;p86"/>
          <p:cNvSpPr txBox="1"/>
          <p:nvPr/>
        </p:nvSpPr>
        <p:spPr>
          <a:xfrm rot="-2700000">
            <a:off x="6847257" y="38937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 Intensity Assessment</a:t>
            </a:r>
            <a:endParaRPr sz="1200">
              <a:latin typeface="Times New Roman"/>
              <a:ea typeface="Times New Roman"/>
              <a:cs typeface="Times New Roman"/>
              <a:sym typeface="Times New Roman"/>
            </a:endParaRPr>
          </a:p>
        </p:txBody>
      </p:sp>
      <p:sp>
        <p:nvSpPr>
          <p:cNvPr id="8180" name="Google Shape;8180;p86"/>
          <p:cNvSpPr/>
          <p:nvPr/>
        </p:nvSpPr>
        <p:spPr>
          <a:xfrm>
            <a:off x="7328750" y="1807500"/>
            <a:ext cx="356700" cy="15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6"/>
          <p:cNvSpPr/>
          <p:nvPr/>
        </p:nvSpPr>
        <p:spPr>
          <a:xfrm>
            <a:off x="7371525" y="1820325"/>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82" name="Google Shape;8182;p86"/>
          <p:cNvCxnSpPr>
            <a:stCxn id="8181" idx="1"/>
            <a:endCxn id="8181" idx="3"/>
          </p:cNvCxnSpPr>
          <p:nvPr/>
        </p:nvCxnSpPr>
        <p:spPr>
          <a:xfrm>
            <a:off x="7371525" y="2536725"/>
            <a:ext cx="235200" cy="0"/>
          </a:xfrm>
          <a:prstGeom prst="straightConnector1">
            <a:avLst/>
          </a:prstGeom>
          <a:noFill/>
          <a:ln w="9525" cap="flat" cmpd="sng">
            <a:solidFill>
              <a:srgbClr val="000000"/>
            </a:solidFill>
            <a:prstDash val="solid"/>
            <a:round/>
            <a:headEnd type="none" w="med" len="med"/>
            <a:tailEnd type="none" w="med" len="med"/>
          </a:ln>
        </p:spPr>
      </p:cxnSp>
      <p:cxnSp>
        <p:nvCxnSpPr>
          <p:cNvPr id="8183" name="Google Shape;8183;p86"/>
          <p:cNvCxnSpPr/>
          <p:nvPr/>
        </p:nvCxnSpPr>
        <p:spPr>
          <a:xfrm>
            <a:off x="7371525" y="2175325"/>
            <a:ext cx="235200" cy="0"/>
          </a:xfrm>
          <a:prstGeom prst="straightConnector1">
            <a:avLst/>
          </a:prstGeom>
          <a:noFill/>
          <a:ln w="9525" cap="flat" cmpd="sng">
            <a:solidFill>
              <a:srgbClr val="000000"/>
            </a:solidFill>
            <a:prstDash val="solid"/>
            <a:round/>
            <a:headEnd type="none" w="med" len="med"/>
            <a:tailEnd type="none" w="med" len="med"/>
          </a:ln>
        </p:spPr>
      </p:cxnSp>
      <p:pic>
        <p:nvPicPr>
          <p:cNvPr id="8184" name="Google Shape;8184;p86"/>
          <p:cNvPicPr preferRelativeResize="0"/>
          <p:nvPr/>
        </p:nvPicPr>
        <p:blipFill>
          <a:blip r:embed="rId11">
            <a:alphaModFix/>
          </a:blip>
          <a:stretch>
            <a:fillRect/>
          </a:stretch>
        </p:blipFill>
        <p:spPr>
          <a:xfrm>
            <a:off x="1302413" y="1322275"/>
            <a:ext cx="1296300" cy="2036155"/>
          </a:xfrm>
          <a:prstGeom prst="rect">
            <a:avLst/>
          </a:prstGeom>
          <a:noFill/>
          <a:ln>
            <a:noFill/>
          </a:ln>
        </p:spPr>
      </p:pic>
      <p:cxnSp>
        <p:nvCxnSpPr>
          <p:cNvPr id="8185" name="Google Shape;8185;p86"/>
          <p:cNvCxnSpPr/>
          <p:nvPr/>
        </p:nvCxnSpPr>
        <p:spPr>
          <a:xfrm>
            <a:off x="7371525" y="2898125"/>
            <a:ext cx="235200" cy="0"/>
          </a:xfrm>
          <a:prstGeom prst="straightConnector1">
            <a:avLst/>
          </a:prstGeom>
          <a:noFill/>
          <a:ln w="9525" cap="flat" cmpd="sng">
            <a:solidFill>
              <a:srgbClr val="000000"/>
            </a:solidFill>
            <a:prstDash val="solid"/>
            <a:round/>
            <a:headEnd type="none" w="med" len="med"/>
            <a:tailEnd type="none" w="med" len="med"/>
          </a:ln>
        </p:spPr>
      </p:cxnSp>
      <p:sp>
        <p:nvSpPr>
          <p:cNvPr id="8186" name="Google Shape;8186;p86"/>
          <p:cNvSpPr/>
          <p:nvPr/>
        </p:nvSpPr>
        <p:spPr>
          <a:xfrm>
            <a:off x="2427425" y="11264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6"/>
          <p:cNvSpPr txBox="1"/>
          <p:nvPr/>
        </p:nvSpPr>
        <p:spPr>
          <a:xfrm>
            <a:off x="2368925" y="1173625"/>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Delta</a:t>
            </a:r>
            <a:endParaRPr sz="700">
              <a:latin typeface="Times New Roman"/>
              <a:ea typeface="Times New Roman"/>
              <a:cs typeface="Times New Roman"/>
              <a:sym typeface="Times New Roman"/>
            </a:endParaRPr>
          </a:p>
        </p:txBody>
      </p:sp>
      <p:sp>
        <p:nvSpPr>
          <p:cNvPr id="8188" name="Google Shape;8188;p86"/>
          <p:cNvSpPr/>
          <p:nvPr/>
        </p:nvSpPr>
        <p:spPr>
          <a:xfrm>
            <a:off x="2427425" y="198297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txBox="1"/>
          <p:nvPr/>
        </p:nvSpPr>
        <p:spPr>
          <a:xfrm>
            <a:off x="2368925" y="2024100"/>
            <a:ext cx="417300" cy="26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Alpha</a:t>
            </a:r>
            <a:endParaRPr sz="700">
              <a:latin typeface="Times New Roman"/>
              <a:ea typeface="Times New Roman"/>
              <a:cs typeface="Times New Roman"/>
              <a:sym typeface="Times New Roman"/>
            </a:endParaRPr>
          </a:p>
        </p:txBody>
      </p:sp>
      <p:sp>
        <p:nvSpPr>
          <p:cNvPr id="8190" name="Google Shape;8190;p86"/>
          <p:cNvSpPr/>
          <p:nvPr/>
        </p:nvSpPr>
        <p:spPr>
          <a:xfrm>
            <a:off x="2427425" y="2922525"/>
            <a:ext cx="300300" cy="393000"/>
          </a:xfrm>
          <a:prstGeom prst="rightArrow">
            <a:avLst>
              <a:gd name="adj1" fmla="val 50000"/>
              <a:gd name="adj2" fmla="val 17890"/>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txBox="1"/>
          <p:nvPr/>
        </p:nvSpPr>
        <p:spPr>
          <a:xfrm>
            <a:off x="2368925" y="2987627"/>
            <a:ext cx="417300" cy="2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Times New Roman"/>
                <a:ea typeface="Times New Roman"/>
                <a:cs typeface="Times New Roman"/>
                <a:sym typeface="Times New Roman"/>
              </a:rPr>
              <a:t>Beta</a:t>
            </a:r>
            <a:endParaRPr sz="700">
              <a:latin typeface="Times New Roman"/>
              <a:ea typeface="Times New Roman"/>
              <a:cs typeface="Times New Roman"/>
              <a:sym typeface="Times New Roman"/>
            </a:endParaRPr>
          </a:p>
        </p:txBody>
      </p:sp>
      <p:cxnSp>
        <p:nvCxnSpPr>
          <p:cNvPr id="8192" name="Google Shape;8192;p86"/>
          <p:cNvCxnSpPr/>
          <p:nvPr/>
        </p:nvCxnSpPr>
        <p:spPr>
          <a:xfrm flipH="1">
            <a:off x="209292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193" name="Google Shape;8193;p86"/>
          <p:cNvCxnSpPr/>
          <p:nvPr/>
        </p:nvCxnSpPr>
        <p:spPr>
          <a:xfrm>
            <a:off x="2232800" y="1322300"/>
            <a:ext cx="3000" cy="2090400"/>
          </a:xfrm>
          <a:prstGeom prst="straightConnector1">
            <a:avLst/>
          </a:prstGeom>
          <a:noFill/>
          <a:ln w="9525" cap="flat" cmpd="sng">
            <a:solidFill>
              <a:srgbClr val="D9D9D9"/>
            </a:solidFill>
            <a:prstDash val="solid"/>
            <a:round/>
            <a:headEnd type="none" w="med" len="med"/>
            <a:tailEnd type="none" w="med" len="med"/>
          </a:ln>
        </p:spPr>
      </p:cxnSp>
      <p:cxnSp>
        <p:nvCxnSpPr>
          <p:cNvPr id="8194" name="Google Shape;8194;p86"/>
          <p:cNvCxnSpPr/>
          <p:nvPr/>
        </p:nvCxnSpPr>
        <p:spPr>
          <a:xfrm>
            <a:off x="2367525" y="1326500"/>
            <a:ext cx="2700" cy="2086200"/>
          </a:xfrm>
          <a:prstGeom prst="straightConnector1">
            <a:avLst/>
          </a:prstGeom>
          <a:noFill/>
          <a:ln w="9525" cap="flat" cmpd="sng">
            <a:solidFill>
              <a:srgbClr val="D9D9D9"/>
            </a:solidFill>
            <a:prstDash val="solid"/>
            <a:round/>
            <a:headEnd type="none" w="med" len="med"/>
            <a:tailEnd type="none" w="med" len="med"/>
          </a:ln>
        </p:spPr>
      </p:cxnSp>
      <p:cxnSp>
        <p:nvCxnSpPr>
          <p:cNvPr id="8195" name="Google Shape;8195;p86"/>
          <p:cNvCxnSpPr/>
          <p:nvPr/>
        </p:nvCxnSpPr>
        <p:spPr>
          <a:xfrm flipH="1">
            <a:off x="1966837"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196" name="Google Shape;8196;p86"/>
          <p:cNvCxnSpPr/>
          <p:nvPr/>
        </p:nvCxnSpPr>
        <p:spPr>
          <a:xfrm flipH="1">
            <a:off x="1840775" y="1322300"/>
            <a:ext cx="5400" cy="2082000"/>
          </a:xfrm>
          <a:prstGeom prst="straightConnector1">
            <a:avLst/>
          </a:prstGeom>
          <a:noFill/>
          <a:ln w="9525" cap="flat" cmpd="sng">
            <a:solidFill>
              <a:srgbClr val="D9D9D9"/>
            </a:solidFill>
            <a:prstDash val="solid"/>
            <a:round/>
            <a:headEnd type="none" w="med" len="med"/>
            <a:tailEnd type="none" w="med" len="med"/>
          </a:ln>
        </p:spPr>
      </p:cxnSp>
      <p:cxnSp>
        <p:nvCxnSpPr>
          <p:cNvPr id="8197" name="Google Shape;8197;p86"/>
          <p:cNvCxnSpPr/>
          <p:nvPr/>
        </p:nvCxnSpPr>
        <p:spPr>
          <a:xfrm flipH="1">
            <a:off x="1697862" y="1311025"/>
            <a:ext cx="7800" cy="2101800"/>
          </a:xfrm>
          <a:prstGeom prst="straightConnector1">
            <a:avLst/>
          </a:prstGeom>
          <a:noFill/>
          <a:ln w="9525" cap="flat" cmpd="sng">
            <a:solidFill>
              <a:srgbClr val="D9D9D9"/>
            </a:solidFill>
            <a:prstDash val="solid"/>
            <a:round/>
            <a:headEnd type="none" w="med" len="med"/>
            <a:tailEnd type="none" w="med" len="med"/>
          </a:ln>
        </p:spPr>
      </p:cxnSp>
      <p:cxnSp>
        <p:nvCxnSpPr>
          <p:cNvPr id="8198" name="Google Shape;8198;p86"/>
          <p:cNvCxnSpPr/>
          <p:nvPr/>
        </p:nvCxnSpPr>
        <p:spPr>
          <a:xfrm flipH="1">
            <a:off x="1563387" y="1311025"/>
            <a:ext cx="9300" cy="2093400"/>
          </a:xfrm>
          <a:prstGeom prst="straightConnector1">
            <a:avLst/>
          </a:prstGeom>
          <a:noFill/>
          <a:ln w="9525" cap="flat" cmpd="sng">
            <a:solidFill>
              <a:srgbClr val="D9D9D9"/>
            </a:solidFill>
            <a:prstDash val="solid"/>
            <a:round/>
            <a:headEnd type="none" w="med" len="med"/>
            <a:tailEnd type="none" w="med" len="med"/>
          </a:ln>
        </p:spPr>
      </p:cxnSp>
      <p:cxnSp>
        <p:nvCxnSpPr>
          <p:cNvPr id="8199" name="Google Shape;8199;p86"/>
          <p:cNvCxnSpPr/>
          <p:nvPr/>
        </p:nvCxnSpPr>
        <p:spPr>
          <a:xfrm flipH="1">
            <a:off x="1433987" y="1311025"/>
            <a:ext cx="5400" cy="2082000"/>
          </a:xfrm>
          <a:prstGeom prst="straightConnector1">
            <a:avLst/>
          </a:prstGeom>
          <a:noFill/>
          <a:ln w="9525" cap="flat" cmpd="sng">
            <a:solidFill>
              <a:srgbClr val="D9D9D9"/>
            </a:solidFill>
            <a:prstDash val="solid"/>
            <a:round/>
            <a:headEnd type="none" w="med" len="med"/>
            <a:tailEnd type="none" w="med" len="med"/>
          </a:ln>
        </p:spPr>
      </p:cxnSp>
      <p:sp>
        <p:nvSpPr>
          <p:cNvPr id="8200" name="Google Shape;8200;p86"/>
          <p:cNvSpPr/>
          <p:nvPr/>
        </p:nvSpPr>
        <p:spPr>
          <a:xfrm>
            <a:off x="2565200" y="3988675"/>
            <a:ext cx="1489200" cy="47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6"/>
          <p:cNvSpPr txBox="1"/>
          <p:nvPr/>
        </p:nvSpPr>
        <p:spPr>
          <a:xfrm>
            <a:off x="2558600" y="4093700"/>
            <a:ext cx="1502400" cy="5376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Spectral Topography Maps </a:t>
            </a:r>
            <a:endParaRPr sz="1200">
              <a:latin typeface="Times New Roman"/>
              <a:ea typeface="Times New Roman"/>
              <a:cs typeface="Times New Roman"/>
              <a:sym typeface="Times New Roman"/>
            </a:endParaRPr>
          </a:p>
        </p:txBody>
      </p:sp>
      <p:sp>
        <p:nvSpPr>
          <p:cNvPr id="8202" name="Google Shape;8202;p86"/>
          <p:cNvSpPr txBox="1"/>
          <p:nvPr/>
        </p:nvSpPr>
        <p:spPr>
          <a:xfrm>
            <a:off x="709300" y="4187450"/>
            <a:ext cx="1857600" cy="3501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EEG Time Series</a:t>
            </a:r>
            <a:endParaRPr sz="1200">
              <a:latin typeface="Times New Roman"/>
              <a:ea typeface="Times New Roman"/>
              <a:cs typeface="Times New Roman"/>
              <a:sym typeface="Times New Roman"/>
            </a:endParaRPr>
          </a:p>
        </p:txBody>
      </p:sp>
      <p:sp>
        <p:nvSpPr>
          <p:cNvPr id="8203" name="Google Shape;8203;p86"/>
          <p:cNvSpPr/>
          <p:nvPr/>
        </p:nvSpPr>
        <p:spPr>
          <a:xfrm>
            <a:off x="636725" y="3739400"/>
            <a:ext cx="1770000" cy="57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7644125" y="2170650"/>
            <a:ext cx="300300" cy="1067100"/>
          </a:xfrm>
          <a:prstGeom prst="rightBrace">
            <a:avLst>
              <a:gd name="adj1" fmla="val 50000"/>
              <a:gd name="adj2" fmla="val 5148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05" name="Google Shape;8205;p86"/>
          <p:cNvPicPr preferRelativeResize="0"/>
          <p:nvPr/>
        </p:nvPicPr>
        <p:blipFill>
          <a:blip r:embed="rId12">
            <a:alphaModFix/>
          </a:blip>
          <a:stretch>
            <a:fillRect/>
          </a:stretch>
        </p:blipFill>
        <p:spPr>
          <a:xfrm>
            <a:off x="7981825" y="2175325"/>
            <a:ext cx="969600" cy="1191403"/>
          </a:xfrm>
          <a:prstGeom prst="rect">
            <a:avLst/>
          </a:prstGeom>
          <a:noFill/>
          <a:ln>
            <a:noFill/>
          </a:ln>
        </p:spPr>
      </p:pic>
      <p:sp>
        <p:nvSpPr>
          <p:cNvPr id="8206" name="Google Shape;8206;p86"/>
          <p:cNvSpPr txBox="1"/>
          <p:nvPr/>
        </p:nvSpPr>
        <p:spPr>
          <a:xfrm rot="-2700000">
            <a:off x="7748532" y="3805103"/>
            <a:ext cx="1263034" cy="542634"/>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Pain</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Localization</a:t>
            </a:r>
            <a:endParaRPr sz="1200">
              <a:latin typeface="Times New Roman"/>
              <a:ea typeface="Times New Roman"/>
              <a:cs typeface="Times New Roman"/>
              <a:sym typeface="Times New Roman"/>
            </a:endParaRPr>
          </a:p>
        </p:txBody>
      </p:sp>
      <p:cxnSp>
        <p:nvCxnSpPr>
          <p:cNvPr id="8207" name="Google Shape;8207;p86"/>
          <p:cNvCxnSpPr>
            <a:endCxn id="8208" idx="1"/>
          </p:cNvCxnSpPr>
          <p:nvPr/>
        </p:nvCxnSpPr>
        <p:spPr>
          <a:xfrm rot="10800000" flipH="1">
            <a:off x="7692550" y="1659669"/>
            <a:ext cx="268500" cy="256200"/>
          </a:xfrm>
          <a:prstGeom prst="straightConnector1">
            <a:avLst/>
          </a:prstGeom>
          <a:noFill/>
          <a:ln w="9525" cap="flat" cmpd="sng">
            <a:solidFill>
              <a:schemeClr val="dk2"/>
            </a:solidFill>
            <a:prstDash val="solid"/>
            <a:round/>
            <a:headEnd type="none" w="med" len="med"/>
            <a:tailEnd type="none" w="med" len="med"/>
          </a:ln>
        </p:spPr>
      </p:cxnSp>
      <p:sp>
        <p:nvSpPr>
          <p:cNvPr id="8208" name="Google Shape;8208;p86"/>
          <p:cNvSpPr txBox="1"/>
          <p:nvPr/>
        </p:nvSpPr>
        <p:spPr>
          <a:xfrm rot="-2700000">
            <a:off x="7821563" y="1138152"/>
            <a:ext cx="952473" cy="3695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No pain</a:t>
            </a:r>
            <a:endParaRPr sz="1100">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2"/>
        <p:cNvGrpSpPr/>
        <p:nvPr/>
      </p:nvGrpSpPr>
      <p:grpSpPr>
        <a:xfrm>
          <a:off x="0" y="0"/>
          <a:ext cx="0" cy="0"/>
          <a:chOff x="0" y="0"/>
          <a:chExt cx="0" cy="0"/>
        </a:xfrm>
      </p:grpSpPr>
      <p:sp>
        <p:nvSpPr>
          <p:cNvPr id="8213" name="Google Shape;8213;p87"/>
          <p:cNvSpPr/>
          <p:nvPr/>
        </p:nvSpPr>
        <p:spPr>
          <a:xfrm>
            <a:off x="3611950" y="1855350"/>
            <a:ext cx="235200" cy="1432800"/>
          </a:xfrm>
          <a:prstGeom prst="rect">
            <a:avLst/>
          </a:prstGeom>
          <a:gradFill>
            <a:gsLst>
              <a:gs pos="0">
                <a:srgbClr val="FF0000"/>
              </a:gs>
              <a:gs pos="100000">
                <a:schemeClr val="lt1"/>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4" name="Google Shape;8214;p87"/>
          <p:cNvCxnSpPr>
            <a:stCxn id="8213" idx="1"/>
            <a:endCxn id="8213" idx="3"/>
          </p:cNvCxnSpPr>
          <p:nvPr/>
        </p:nvCxnSpPr>
        <p:spPr>
          <a:xfrm>
            <a:off x="3611950" y="25717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15" name="Google Shape;8215;p87"/>
          <p:cNvCxnSpPr/>
          <p:nvPr/>
        </p:nvCxnSpPr>
        <p:spPr>
          <a:xfrm>
            <a:off x="3611950" y="2210350"/>
            <a:ext cx="235200" cy="0"/>
          </a:xfrm>
          <a:prstGeom prst="straightConnector1">
            <a:avLst/>
          </a:prstGeom>
          <a:noFill/>
          <a:ln w="9525" cap="flat" cmpd="sng">
            <a:solidFill>
              <a:schemeClr val="dk2"/>
            </a:solidFill>
            <a:prstDash val="solid"/>
            <a:round/>
            <a:headEnd type="none" w="med" len="med"/>
            <a:tailEnd type="none" w="med" len="med"/>
          </a:ln>
        </p:spPr>
      </p:cxnSp>
      <p:cxnSp>
        <p:nvCxnSpPr>
          <p:cNvPr id="8216" name="Google Shape;8216;p87"/>
          <p:cNvCxnSpPr/>
          <p:nvPr/>
        </p:nvCxnSpPr>
        <p:spPr>
          <a:xfrm>
            <a:off x="3611950" y="2933150"/>
            <a:ext cx="235200" cy="0"/>
          </a:xfrm>
          <a:prstGeom prst="straightConnector1">
            <a:avLst/>
          </a:prstGeom>
          <a:noFill/>
          <a:ln w="9525" cap="flat" cmpd="sng">
            <a:solidFill>
              <a:schemeClr val="dk2"/>
            </a:solidFill>
            <a:prstDash val="solid"/>
            <a:round/>
            <a:headEnd type="none" w="med" len="med"/>
            <a:tailEnd type="none" w="med" len="med"/>
          </a:ln>
        </p:spPr>
      </p:cxnSp>
      <p:sp>
        <p:nvSpPr>
          <p:cNvPr id="8217" name="Google Shape;8217;p87"/>
          <p:cNvSpPr/>
          <p:nvPr/>
        </p:nvSpPr>
        <p:spPr>
          <a:xfrm>
            <a:off x="4067825" y="1857925"/>
            <a:ext cx="235200" cy="1432800"/>
          </a:xfrm>
          <a:prstGeom prst="roundRect">
            <a:avLst>
              <a:gd name="adj" fmla="val 16667"/>
            </a:avLst>
          </a:prstGeom>
          <a:gradFill>
            <a:gsLst>
              <a:gs pos="0">
                <a:srgbClr val="FF0000"/>
              </a:gs>
              <a:gs pos="100000">
                <a:schemeClr val="lt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21"/>
        <p:cNvGrpSpPr/>
        <p:nvPr/>
      </p:nvGrpSpPr>
      <p:grpSpPr>
        <a:xfrm>
          <a:off x="0" y="0"/>
          <a:ext cx="0" cy="0"/>
          <a:chOff x="0" y="0"/>
          <a:chExt cx="0" cy="0"/>
        </a:xfrm>
      </p:grpSpPr>
      <p:pic>
        <p:nvPicPr>
          <p:cNvPr id="8222" name="Google Shape;8222;p88"/>
          <p:cNvPicPr preferRelativeResize="0"/>
          <p:nvPr/>
        </p:nvPicPr>
        <p:blipFill>
          <a:blip r:embed="rId3">
            <a:alphaModFix/>
          </a:blip>
          <a:stretch>
            <a:fillRect/>
          </a:stretch>
        </p:blipFill>
        <p:spPr>
          <a:xfrm>
            <a:off x="1742675" y="628425"/>
            <a:ext cx="3000775" cy="2799375"/>
          </a:xfrm>
          <a:prstGeom prst="rect">
            <a:avLst/>
          </a:prstGeom>
          <a:noFill/>
          <a:ln>
            <a:noFill/>
          </a:ln>
        </p:spPr>
      </p:pic>
      <p:pic>
        <p:nvPicPr>
          <p:cNvPr id="8223" name="Google Shape;8223;p88"/>
          <p:cNvPicPr preferRelativeResize="0"/>
          <p:nvPr/>
        </p:nvPicPr>
        <p:blipFill>
          <a:blip r:embed="rId4">
            <a:alphaModFix/>
          </a:blip>
          <a:stretch>
            <a:fillRect/>
          </a:stretch>
        </p:blipFill>
        <p:spPr>
          <a:xfrm>
            <a:off x="3846099" y="1881725"/>
            <a:ext cx="2043500" cy="2029800"/>
          </a:xfrm>
          <a:prstGeom prst="rect">
            <a:avLst/>
          </a:prstGeom>
          <a:noFill/>
          <a:ln>
            <a:noFill/>
          </a:ln>
        </p:spPr>
      </p:pic>
      <p:sp>
        <p:nvSpPr>
          <p:cNvPr id="8224" name="Google Shape;8224;p88"/>
          <p:cNvSpPr txBox="1"/>
          <p:nvPr/>
        </p:nvSpPr>
        <p:spPr>
          <a:xfrm>
            <a:off x="6706525" y="12516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5" name="Google Shape;8225;p88"/>
          <p:cNvSpPr txBox="1"/>
          <p:nvPr/>
        </p:nvSpPr>
        <p:spPr>
          <a:xfrm>
            <a:off x="6706525" y="11471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26" name="Google Shape;8226;p88"/>
          <p:cNvSpPr txBox="1"/>
          <p:nvPr/>
        </p:nvSpPr>
        <p:spPr>
          <a:xfrm>
            <a:off x="6706525" y="14972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7" name="Google Shape;8227;p88"/>
          <p:cNvSpPr txBox="1"/>
          <p:nvPr/>
        </p:nvSpPr>
        <p:spPr>
          <a:xfrm>
            <a:off x="6662150" y="1384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28" name="Google Shape;8228;p88"/>
          <p:cNvSpPr txBox="1"/>
          <p:nvPr/>
        </p:nvSpPr>
        <p:spPr>
          <a:xfrm>
            <a:off x="6706525" y="174072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29" name="Google Shape;8229;p88"/>
          <p:cNvSpPr txBox="1"/>
          <p:nvPr/>
        </p:nvSpPr>
        <p:spPr>
          <a:xfrm>
            <a:off x="6706525" y="163617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0" name="Google Shape;8230;p88"/>
          <p:cNvSpPr txBox="1"/>
          <p:nvPr/>
        </p:nvSpPr>
        <p:spPr>
          <a:xfrm>
            <a:off x="6706525" y="1986275"/>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1" name="Google Shape;8231;p88"/>
          <p:cNvSpPr txBox="1"/>
          <p:nvPr/>
        </p:nvSpPr>
        <p:spPr>
          <a:xfrm>
            <a:off x="6706525" y="1881725"/>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2" name="Google Shape;8232;p88"/>
          <p:cNvSpPr txBox="1"/>
          <p:nvPr/>
        </p:nvSpPr>
        <p:spPr>
          <a:xfrm>
            <a:off x="6706525" y="22382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3" name="Google Shape;8233;p88"/>
          <p:cNvSpPr txBox="1"/>
          <p:nvPr/>
        </p:nvSpPr>
        <p:spPr>
          <a:xfrm>
            <a:off x="6706525" y="21336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4" name="Google Shape;8234;p88"/>
          <p:cNvSpPr txBox="1"/>
          <p:nvPr/>
        </p:nvSpPr>
        <p:spPr>
          <a:xfrm>
            <a:off x="6706525" y="24837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5" name="Google Shape;8235;p88"/>
          <p:cNvSpPr txBox="1"/>
          <p:nvPr/>
        </p:nvSpPr>
        <p:spPr>
          <a:xfrm>
            <a:off x="6706525" y="23792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6" name="Google Shape;8236;p88"/>
          <p:cNvSpPr txBox="1"/>
          <p:nvPr/>
        </p:nvSpPr>
        <p:spPr>
          <a:xfrm>
            <a:off x="6706525" y="27272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7" name="Google Shape;8237;p88"/>
          <p:cNvSpPr txBox="1"/>
          <p:nvPr/>
        </p:nvSpPr>
        <p:spPr>
          <a:xfrm>
            <a:off x="6706525" y="26227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38" name="Google Shape;8238;p88"/>
          <p:cNvSpPr txBox="1"/>
          <p:nvPr/>
        </p:nvSpPr>
        <p:spPr>
          <a:xfrm>
            <a:off x="6706525" y="29728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39" name="Google Shape;8239;p88"/>
          <p:cNvSpPr txBox="1"/>
          <p:nvPr/>
        </p:nvSpPr>
        <p:spPr>
          <a:xfrm>
            <a:off x="6706525" y="28682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40" name="Google Shape;8240;p88"/>
          <p:cNvSpPr txBox="1"/>
          <p:nvPr/>
        </p:nvSpPr>
        <p:spPr>
          <a:xfrm>
            <a:off x="6706525" y="321630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41" name="Google Shape;8241;p88"/>
          <p:cNvSpPr txBox="1"/>
          <p:nvPr/>
        </p:nvSpPr>
        <p:spPr>
          <a:xfrm>
            <a:off x="6706525" y="311175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
        <p:nvSpPr>
          <p:cNvPr id="8242" name="Google Shape;8242;p88"/>
          <p:cNvSpPr txBox="1"/>
          <p:nvPr/>
        </p:nvSpPr>
        <p:spPr>
          <a:xfrm>
            <a:off x="6706525" y="3461850"/>
            <a:ext cx="694800" cy="141000"/>
          </a:xfrm>
          <a:prstGeom prst="rect">
            <a:avLst/>
          </a:prstGeom>
          <a:solidFill>
            <a:srgbClr val="69C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8243" name="Google Shape;8243;p88"/>
          <p:cNvSpPr txBox="1"/>
          <p:nvPr/>
        </p:nvSpPr>
        <p:spPr>
          <a:xfrm>
            <a:off x="6706525" y="3357300"/>
            <a:ext cx="694800" cy="3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Conv</a:t>
            </a:r>
            <a:endParaRPr sz="1200">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47"/>
        <p:cNvGrpSpPr/>
        <p:nvPr/>
      </p:nvGrpSpPr>
      <p:grpSpPr>
        <a:xfrm>
          <a:off x="0" y="0"/>
          <a:ext cx="0" cy="0"/>
          <a:chOff x="0" y="0"/>
          <a:chExt cx="0" cy="0"/>
        </a:xfrm>
      </p:grpSpPr>
      <p:pic>
        <p:nvPicPr>
          <p:cNvPr id="8248" name="Google Shape;8248;p89"/>
          <p:cNvPicPr preferRelativeResize="0"/>
          <p:nvPr/>
        </p:nvPicPr>
        <p:blipFill>
          <a:blip r:embed="rId3">
            <a:alphaModFix/>
          </a:blip>
          <a:stretch>
            <a:fillRect/>
          </a:stretch>
        </p:blipFill>
        <p:spPr>
          <a:xfrm>
            <a:off x="2273625" y="223463"/>
            <a:ext cx="4010025" cy="4010025"/>
          </a:xfrm>
          <a:prstGeom prst="rect">
            <a:avLst/>
          </a:prstGeom>
          <a:noFill/>
          <a:ln>
            <a:noFill/>
          </a:ln>
        </p:spPr>
      </p:pic>
      <p:pic>
        <p:nvPicPr>
          <p:cNvPr id="8249" name="Google Shape;8249;p89"/>
          <p:cNvPicPr preferRelativeResize="0"/>
          <p:nvPr/>
        </p:nvPicPr>
        <p:blipFill>
          <a:blip r:embed="rId4">
            <a:alphaModFix/>
          </a:blip>
          <a:stretch>
            <a:fillRect/>
          </a:stretch>
        </p:blipFill>
        <p:spPr>
          <a:xfrm>
            <a:off x="4226850" y="2120687"/>
            <a:ext cx="2827825" cy="2799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3"/>
        <p:cNvGrpSpPr/>
        <p:nvPr/>
      </p:nvGrpSpPr>
      <p:grpSpPr>
        <a:xfrm>
          <a:off x="0" y="0"/>
          <a:ext cx="0" cy="0"/>
          <a:chOff x="0" y="0"/>
          <a:chExt cx="0" cy="0"/>
        </a:xfrm>
      </p:grpSpPr>
      <p:pic>
        <p:nvPicPr>
          <p:cNvPr id="8254" name="Google Shape;8254;p90"/>
          <p:cNvPicPr preferRelativeResize="0"/>
          <p:nvPr/>
        </p:nvPicPr>
        <p:blipFill>
          <a:blip r:embed="rId3">
            <a:alphaModFix/>
          </a:blip>
          <a:stretch>
            <a:fillRect/>
          </a:stretch>
        </p:blipFill>
        <p:spPr>
          <a:xfrm>
            <a:off x="2394850" y="395450"/>
            <a:ext cx="3562350" cy="3600450"/>
          </a:xfrm>
          <a:prstGeom prst="rect">
            <a:avLst/>
          </a:prstGeom>
          <a:noFill/>
          <a:ln>
            <a:noFill/>
          </a:ln>
        </p:spPr>
      </p:pic>
      <p:pic>
        <p:nvPicPr>
          <p:cNvPr id="8255" name="Google Shape;8255;p90"/>
          <p:cNvPicPr preferRelativeResize="0"/>
          <p:nvPr/>
        </p:nvPicPr>
        <p:blipFill>
          <a:blip r:embed="rId4">
            <a:alphaModFix/>
          </a:blip>
          <a:stretch>
            <a:fillRect/>
          </a:stretch>
        </p:blipFill>
        <p:spPr>
          <a:xfrm>
            <a:off x="3714925" y="1736150"/>
            <a:ext cx="2809875" cy="2781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9"/>
        <p:cNvGrpSpPr/>
        <p:nvPr/>
      </p:nvGrpSpPr>
      <p:grpSpPr>
        <a:xfrm>
          <a:off x="0" y="0"/>
          <a:ext cx="0" cy="0"/>
          <a:chOff x="0" y="0"/>
          <a:chExt cx="0" cy="0"/>
        </a:xfrm>
      </p:grpSpPr>
      <p:pic>
        <p:nvPicPr>
          <p:cNvPr id="8260" name="Google Shape;8260;p91"/>
          <p:cNvPicPr preferRelativeResize="0"/>
          <p:nvPr/>
        </p:nvPicPr>
        <p:blipFill>
          <a:blip r:embed="rId3">
            <a:alphaModFix/>
          </a:blip>
          <a:stretch>
            <a:fillRect/>
          </a:stretch>
        </p:blipFill>
        <p:spPr>
          <a:xfrm>
            <a:off x="152400" y="270825"/>
            <a:ext cx="8839200" cy="44453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64"/>
        <p:cNvGrpSpPr/>
        <p:nvPr/>
      </p:nvGrpSpPr>
      <p:grpSpPr>
        <a:xfrm>
          <a:off x="0" y="0"/>
          <a:ext cx="0" cy="0"/>
          <a:chOff x="0" y="0"/>
          <a:chExt cx="0" cy="0"/>
        </a:xfrm>
      </p:grpSpPr>
      <p:cxnSp>
        <p:nvCxnSpPr>
          <p:cNvPr id="8265" name="Google Shape;8265;p92"/>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8266" name="Google Shape;8266;p92"/>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267" name="Google Shape;8267;p92"/>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268" name="Google Shape;8268;p92"/>
          <p:cNvSpPr txBox="1"/>
          <p:nvPr/>
        </p:nvSpPr>
        <p:spPr>
          <a:xfrm>
            <a:off x="2048925"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1</a:t>
            </a:r>
            <a:endParaRPr sz="1000" b="1">
              <a:latin typeface="Times New Roman"/>
              <a:ea typeface="Times New Roman"/>
              <a:cs typeface="Times New Roman"/>
              <a:sym typeface="Times New Roman"/>
            </a:endParaRPr>
          </a:p>
        </p:txBody>
      </p:sp>
      <p:sp>
        <p:nvSpPr>
          <p:cNvPr id="8269" name="Google Shape;8269;p92"/>
          <p:cNvSpPr txBox="1"/>
          <p:nvPr/>
        </p:nvSpPr>
        <p:spPr>
          <a:xfrm>
            <a:off x="3210930"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2</a:t>
            </a:r>
            <a:endParaRPr sz="1000" b="1">
              <a:latin typeface="Times New Roman"/>
              <a:ea typeface="Times New Roman"/>
              <a:cs typeface="Times New Roman"/>
              <a:sym typeface="Times New Roman"/>
            </a:endParaRPr>
          </a:p>
        </p:txBody>
      </p:sp>
      <p:sp>
        <p:nvSpPr>
          <p:cNvPr id="8270" name="Google Shape;8270;p92"/>
          <p:cNvSpPr txBox="1"/>
          <p:nvPr/>
        </p:nvSpPr>
        <p:spPr>
          <a:xfrm>
            <a:off x="4427082" y="1462422"/>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3</a:t>
            </a:r>
            <a:endParaRPr sz="1000" b="1"/>
          </a:p>
        </p:txBody>
      </p:sp>
      <p:sp>
        <p:nvSpPr>
          <p:cNvPr id="8271" name="Google Shape;8271;p92"/>
          <p:cNvSpPr txBox="1"/>
          <p:nvPr/>
        </p:nvSpPr>
        <p:spPr>
          <a:xfrm>
            <a:off x="5600778" y="1462435"/>
            <a:ext cx="8019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4</a:t>
            </a:r>
            <a:endParaRPr sz="1000" b="1">
              <a:latin typeface="Times New Roman"/>
              <a:ea typeface="Times New Roman"/>
              <a:cs typeface="Times New Roman"/>
              <a:sym typeface="Times New Roman"/>
            </a:endParaRPr>
          </a:p>
        </p:txBody>
      </p:sp>
      <p:sp>
        <p:nvSpPr>
          <p:cNvPr id="8272" name="Google Shape;8272;p92"/>
          <p:cNvSpPr txBox="1"/>
          <p:nvPr/>
        </p:nvSpPr>
        <p:spPr>
          <a:xfrm>
            <a:off x="217643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8273" name="Google Shape;8273;p92"/>
          <p:cNvSpPr txBox="1"/>
          <p:nvPr/>
        </p:nvSpPr>
        <p:spPr>
          <a:xfrm>
            <a:off x="7638275" y="2667414"/>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8274" name="Google Shape;8274;p92"/>
          <p:cNvSpPr/>
          <p:nvPr/>
        </p:nvSpPr>
        <p:spPr>
          <a:xfrm>
            <a:off x="2209910" y="995400"/>
            <a:ext cx="480000" cy="4671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2"/>
          <p:cNvSpPr/>
          <p:nvPr/>
        </p:nvSpPr>
        <p:spPr>
          <a:xfrm>
            <a:off x="3375286" y="995400"/>
            <a:ext cx="480000" cy="4671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2"/>
          <p:cNvSpPr/>
          <p:nvPr/>
        </p:nvSpPr>
        <p:spPr>
          <a:xfrm>
            <a:off x="4587246" y="995400"/>
            <a:ext cx="480000" cy="4671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2"/>
          <p:cNvSpPr/>
          <p:nvPr/>
        </p:nvSpPr>
        <p:spPr>
          <a:xfrm>
            <a:off x="5761763" y="995400"/>
            <a:ext cx="480000" cy="4671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8" name="Google Shape;8278;p92"/>
          <p:cNvCxnSpPr>
            <a:endCxn id="8279" idx="0"/>
          </p:cNvCxnSpPr>
          <p:nvPr/>
        </p:nvCxnSpPr>
        <p:spPr>
          <a:xfrm flipH="1">
            <a:off x="3001048" y="2690425"/>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8279" name="Google Shape;8279;p92"/>
          <p:cNvSpPr txBox="1"/>
          <p:nvPr/>
        </p:nvSpPr>
        <p:spPr>
          <a:xfrm rot="2576">
            <a:off x="26006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280" name="Google Shape;8280;p92"/>
          <p:cNvCxnSpPr>
            <a:endCxn id="8281" idx="0"/>
          </p:cNvCxnSpPr>
          <p:nvPr/>
        </p:nvCxnSpPr>
        <p:spPr>
          <a:xfrm flipH="1">
            <a:off x="6617248" y="2690425"/>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8281" name="Google Shape;8281;p92"/>
          <p:cNvSpPr txBox="1"/>
          <p:nvPr/>
        </p:nvSpPr>
        <p:spPr>
          <a:xfrm rot="2576">
            <a:off x="6216898" y="321992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8282" name="Google Shape;8282;p92"/>
          <p:cNvSpPr/>
          <p:nvPr/>
        </p:nvSpPr>
        <p:spPr>
          <a:xfrm>
            <a:off x="307637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2"/>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2"/>
          <p:cNvSpPr/>
          <p:nvPr/>
        </p:nvSpPr>
        <p:spPr>
          <a:xfrm>
            <a:off x="324611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85" name="Google Shape;8285;p92"/>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286" name="Google Shape;8286;p92"/>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287" name="Google Shape;8287;p92"/>
          <p:cNvSpPr txBox="1"/>
          <p:nvPr/>
        </p:nvSpPr>
        <p:spPr>
          <a:xfrm>
            <a:off x="333843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8288" name="Google Shape;8288;p92"/>
          <p:cNvSpPr txBox="1"/>
          <p:nvPr/>
        </p:nvSpPr>
        <p:spPr>
          <a:xfrm>
            <a:off x="5548175"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Intolerable Pain</a:t>
            </a:r>
            <a:endParaRPr sz="1200" b="1">
              <a:latin typeface="Times New Roman"/>
              <a:ea typeface="Times New Roman"/>
              <a:cs typeface="Times New Roman"/>
              <a:sym typeface="Times New Roman"/>
            </a:endParaRPr>
          </a:p>
        </p:txBody>
      </p:sp>
      <p:sp>
        <p:nvSpPr>
          <p:cNvPr id="8289" name="Google Shape;8289;p92"/>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E0E"/>
                </a:solidFill>
                <a:latin typeface="Times New Roman"/>
                <a:ea typeface="Times New Roman"/>
                <a:cs typeface="Times New Roman"/>
                <a:sym typeface="Times New Roman"/>
              </a:rPr>
              <a:t>…</a:t>
            </a:r>
            <a:endParaRPr sz="1700" b="1">
              <a:solidFill>
                <a:srgbClr val="FF0E0E"/>
              </a:solidFill>
              <a:latin typeface="Times New Roman"/>
              <a:ea typeface="Times New Roman"/>
              <a:cs typeface="Times New Roman"/>
              <a:sym typeface="Times New Roman"/>
            </a:endParaRPr>
          </a:p>
        </p:txBody>
      </p:sp>
      <p:sp>
        <p:nvSpPr>
          <p:cNvPr id="8290" name="Google Shape;8290;p92"/>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Sliding Window</a:t>
            </a:r>
            <a:endParaRPr sz="1000">
              <a:solidFill>
                <a:srgbClr val="FF0000"/>
              </a:solidFill>
              <a:latin typeface="Times New Roman"/>
              <a:ea typeface="Times New Roman"/>
              <a:cs typeface="Times New Roman"/>
              <a:sym typeface="Times New Roman"/>
            </a:endParaRPr>
          </a:p>
        </p:txBody>
      </p:sp>
      <p:cxnSp>
        <p:nvCxnSpPr>
          <p:cNvPr id="8291" name="Google Shape;8291;p92"/>
          <p:cNvCxnSpPr/>
          <p:nvPr/>
        </p:nvCxnSpPr>
        <p:spPr>
          <a:xfrm rot="10800000" flipH="1">
            <a:off x="5501525" y="2046813"/>
            <a:ext cx="163500" cy="118800"/>
          </a:xfrm>
          <a:prstGeom prst="straightConnector1">
            <a:avLst/>
          </a:prstGeom>
          <a:noFill/>
          <a:ln w="9525" cap="flat" cmpd="sng">
            <a:solidFill>
              <a:srgbClr val="FF0E0E"/>
            </a:solidFill>
            <a:prstDash val="solid"/>
            <a:round/>
            <a:headEnd type="none" w="med" len="med"/>
            <a:tailEnd type="stealth" w="med" len="med"/>
          </a:ln>
        </p:spPr>
      </p:cxnSp>
      <p:sp>
        <p:nvSpPr>
          <p:cNvPr id="8292" name="Google Shape;8292;p92"/>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Times New Roman"/>
                <a:ea typeface="Times New Roman"/>
                <a:cs typeface="Times New Roman"/>
                <a:sym typeface="Times New Roman"/>
              </a:rPr>
              <a:t>Event-Marker</a:t>
            </a:r>
            <a:endParaRPr sz="1000">
              <a:solidFill>
                <a:srgbClr val="FF0E0E"/>
              </a:solidFill>
              <a:latin typeface="Times New Roman"/>
              <a:ea typeface="Times New Roman"/>
              <a:cs typeface="Times New Roman"/>
              <a:sym typeface="Times New Roman"/>
            </a:endParaRPr>
          </a:p>
        </p:txBody>
      </p:sp>
      <p:sp>
        <p:nvSpPr>
          <p:cNvPr id="8293" name="Google Shape;8293;p92"/>
          <p:cNvSpPr txBox="1"/>
          <p:nvPr/>
        </p:nvSpPr>
        <p:spPr>
          <a:xfrm>
            <a:off x="3242813" y="1686450"/>
            <a:ext cx="383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FF0000"/>
                </a:solidFill>
                <a:latin typeface="Times New Roman"/>
                <a:ea typeface="Times New Roman"/>
                <a:cs typeface="Times New Roman"/>
                <a:sym typeface="Times New Roman"/>
              </a:rPr>
              <a:t>5s</a:t>
            </a:r>
            <a:endParaRPr sz="1100">
              <a:solidFill>
                <a:srgbClr val="FF0000"/>
              </a:solidFill>
              <a:latin typeface="Times New Roman"/>
              <a:ea typeface="Times New Roman"/>
              <a:cs typeface="Times New Roman"/>
              <a:sym typeface="Times New Roman"/>
            </a:endParaRPr>
          </a:p>
        </p:txBody>
      </p:sp>
      <p:sp>
        <p:nvSpPr>
          <p:cNvPr id="8294" name="Google Shape;8294;p92"/>
          <p:cNvSpPr/>
          <p:nvPr/>
        </p:nvSpPr>
        <p:spPr>
          <a:xfrm rot="-5400000">
            <a:off x="3387275" y="1820088"/>
            <a:ext cx="94800" cy="383700"/>
          </a:xfrm>
          <a:prstGeom prst="rightBrace">
            <a:avLst>
              <a:gd name="adj1" fmla="val 147736"/>
              <a:gd name="adj2" fmla="val 54176"/>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295" name="Google Shape;8295;p92"/>
          <p:cNvSpPr txBox="1"/>
          <p:nvPr/>
        </p:nvSpPr>
        <p:spPr>
          <a:xfrm>
            <a:off x="4553788"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99"/>
        <p:cNvGrpSpPr/>
        <p:nvPr/>
      </p:nvGrpSpPr>
      <p:grpSpPr>
        <a:xfrm>
          <a:off x="0" y="0"/>
          <a:ext cx="0" cy="0"/>
          <a:chOff x="0" y="0"/>
          <a:chExt cx="0" cy="0"/>
        </a:xfrm>
      </p:grpSpPr>
      <p:cxnSp>
        <p:nvCxnSpPr>
          <p:cNvPr id="8300" name="Google Shape;8300;p93"/>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8301" name="Google Shape;8301;p93"/>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02" name="Google Shape;8302;p93"/>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03" name="Google Shape;8303;p93"/>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04" name="Google Shape;8304;p93"/>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8305" name="Google Shape;8305;p93"/>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8306" name="Google Shape;8306;p93"/>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8307" name="Google Shape;8307;p93"/>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8308" name="Google Shape;8308;p93"/>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8309" name="Google Shape;8309;p93"/>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No Pain</a:t>
            </a:r>
            <a:endParaRPr sz="1200">
              <a:latin typeface="Times New Roman"/>
              <a:ea typeface="Times New Roman"/>
              <a:cs typeface="Times New Roman"/>
              <a:sym typeface="Times New Roman"/>
            </a:endParaRPr>
          </a:p>
        </p:txBody>
      </p:sp>
      <p:sp>
        <p:nvSpPr>
          <p:cNvPr id="8310" name="Google Shape;8310;p93"/>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Low Pain</a:t>
            </a:r>
            <a:endParaRPr sz="1200">
              <a:latin typeface="Times New Roman"/>
              <a:ea typeface="Times New Roman"/>
              <a:cs typeface="Times New Roman"/>
              <a:sym typeface="Times New Roman"/>
            </a:endParaRPr>
          </a:p>
        </p:txBody>
      </p:sp>
      <p:sp>
        <p:nvSpPr>
          <p:cNvPr id="8311" name="Google Shape;8311;p93"/>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latin typeface="Times New Roman"/>
                <a:ea typeface="Times New Roman"/>
                <a:cs typeface="Times New Roman"/>
                <a:sym typeface="Times New Roman"/>
              </a:rPr>
              <a:t>Moderate Pain</a:t>
            </a:r>
            <a:endParaRPr sz="1200">
              <a:latin typeface="Times New Roman"/>
              <a:ea typeface="Times New Roman"/>
              <a:cs typeface="Times New Roman"/>
              <a:sym typeface="Times New Roman"/>
            </a:endParaRPr>
          </a:p>
        </p:txBody>
      </p:sp>
      <p:sp>
        <p:nvSpPr>
          <p:cNvPr id="8312" name="Google Shape;8312;p93"/>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High Pain</a:t>
            </a:r>
            <a:endParaRPr sz="1200"/>
          </a:p>
        </p:txBody>
      </p:sp>
      <p:sp>
        <p:nvSpPr>
          <p:cNvPr id="8313" name="Google Shape;8313;p93"/>
          <p:cNvSpPr txBox="1"/>
          <p:nvPr/>
        </p:nvSpPr>
        <p:spPr>
          <a:xfrm>
            <a:off x="3710225" y="3586875"/>
            <a:ext cx="1890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Signal Segmentation</a:t>
            </a:r>
            <a:endParaRPr/>
          </a:p>
        </p:txBody>
      </p:sp>
      <p:sp>
        <p:nvSpPr>
          <p:cNvPr id="8314" name="Google Shape;8314;p93"/>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8315" name="Google Shape;8315;p93"/>
          <p:cNvSpPr/>
          <p:nvPr/>
        </p:nvSpPr>
        <p:spPr>
          <a:xfrm>
            <a:off x="2851650" y="1419125"/>
            <a:ext cx="408300" cy="3756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3"/>
          <p:cNvSpPr/>
          <p:nvPr/>
        </p:nvSpPr>
        <p:spPr>
          <a:xfrm>
            <a:off x="3635700" y="1419125"/>
            <a:ext cx="408300" cy="375600"/>
          </a:xfrm>
          <a:prstGeom prst="smileyFace">
            <a:avLst>
              <a:gd name="adj" fmla="val -74"/>
            </a:avLst>
          </a:prstGeom>
          <a:solidFill>
            <a:srgbClr val="FFBAB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3"/>
          <p:cNvSpPr/>
          <p:nvPr/>
        </p:nvSpPr>
        <p:spPr>
          <a:xfrm>
            <a:off x="4415200" y="1419125"/>
            <a:ext cx="408300" cy="3756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3"/>
          <p:cNvSpPr/>
          <p:nvPr/>
        </p:nvSpPr>
        <p:spPr>
          <a:xfrm>
            <a:off x="5180750" y="1419125"/>
            <a:ext cx="408300" cy="3756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9" name="Google Shape;8319;p93"/>
          <p:cNvCxnSpPr/>
          <p:nvPr/>
        </p:nvCxnSpPr>
        <p:spPr>
          <a:xfrm rot="10800000" flipH="1">
            <a:off x="5842150" y="1932775"/>
            <a:ext cx="390000" cy="174600"/>
          </a:xfrm>
          <a:prstGeom prst="straightConnector1">
            <a:avLst/>
          </a:prstGeom>
          <a:noFill/>
          <a:ln w="9525" cap="flat" cmpd="sng">
            <a:solidFill>
              <a:schemeClr val="dk2"/>
            </a:solidFill>
            <a:prstDash val="solid"/>
            <a:round/>
            <a:headEnd type="none" w="med" len="med"/>
            <a:tailEnd type="triangle" w="med" len="med"/>
          </a:ln>
        </p:spPr>
      </p:cxnSp>
      <p:sp>
        <p:nvSpPr>
          <p:cNvPr id="8320" name="Google Shape;8320;p93"/>
          <p:cNvSpPr txBox="1"/>
          <p:nvPr/>
        </p:nvSpPr>
        <p:spPr>
          <a:xfrm rot="-1353214">
            <a:off x="6154892" y="1509419"/>
            <a:ext cx="797816" cy="54226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Withdraw</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cxnSp>
        <p:nvCxnSpPr>
          <p:cNvPr id="8321" name="Google Shape;8321;p93"/>
          <p:cNvCxnSpPr/>
          <p:nvPr/>
        </p:nvCxnSpPr>
        <p:spPr>
          <a:xfrm rot="10800000">
            <a:off x="2531088" y="2023625"/>
            <a:ext cx="807300" cy="154200"/>
          </a:xfrm>
          <a:prstGeom prst="straightConnector1">
            <a:avLst/>
          </a:prstGeom>
          <a:noFill/>
          <a:ln w="9525" cap="flat" cmpd="sng">
            <a:solidFill>
              <a:schemeClr val="dk2"/>
            </a:solidFill>
            <a:prstDash val="solid"/>
            <a:round/>
            <a:headEnd type="triangle" w="med" len="med"/>
            <a:tailEnd type="none" w="med" len="med"/>
          </a:ln>
        </p:spPr>
      </p:cxnSp>
      <p:sp>
        <p:nvSpPr>
          <p:cNvPr id="8322" name="Google Shape;8322;p93"/>
          <p:cNvSpPr txBox="1"/>
          <p:nvPr/>
        </p:nvSpPr>
        <p:spPr>
          <a:xfrm rot="706885">
            <a:off x="1890223" y="1675946"/>
            <a:ext cx="800769" cy="3848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Times New Roman"/>
                <a:ea typeface="Times New Roman"/>
                <a:cs typeface="Times New Roman"/>
                <a:sym typeface="Times New Roman"/>
              </a:rPr>
              <a:t>Immerse</a:t>
            </a:r>
            <a:endParaRPr sz="1100">
              <a:latin typeface="Times New Roman"/>
              <a:ea typeface="Times New Roman"/>
              <a:cs typeface="Times New Roman"/>
              <a:sym typeface="Times New Roman"/>
            </a:endParaRPr>
          </a:p>
          <a:p>
            <a:pPr marL="0" lvl="0" indent="0" algn="ctr" rtl="0">
              <a:spcBef>
                <a:spcPts val="0"/>
              </a:spcBef>
              <a:spcAft>
                <a:spcPts val="0"/>
              </a:spcAft>
              <a:buNone/>
            </a:pPr>
            <a:r>
              <a:rPr lang="en" sz="1100">
                <a:latin typeface="Times New Roman"/>
                <a:ea typeface="Times New Roman"/>
                <a:cs typeface="Times New Roman"/>
                <a:sym typeface="Times New Roman"/>
              </a:rPr>
              <a:t>hand</a:t>
            </a:r>
            <a:endParaRPr sz="1100">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326"/>
        <p:cNvGrpSpPr/>
        <p:nvPr/>
      </p:nvGrpSpPr>
      <p:grpSpPr>
        <a:xfrm>
          <a:off x="0" y="0"/>
          <a:ext cx="0" cy="0"/>
          <a:chOff x="0" y="0"/>
          <a:chExt cx="0" cy="0"/>
        </a:xfrm>
      </p:grpSpPr>
      <p:cxnSp>
        <p:nvCxnSpPr>
          <p:cNvPr id="8327" name="Google Shape;8327;p94"/>
          <p:cNvCxnSpPr/>
          <p:nvPr/>
        </p:nvCxnSpPr>
        <p:spPr>
          <a:xfrm>
            <a:off x="1879975" y="2335725"/>
            <a:ext cx="6063000" cy="0"/>
          </a:xfrm>
          <a:prstGeom prst="straightConnector1">
            <a:avLst/>
          </a:prstGeom>
          <a:noFill/>
          <a:ln w="76200" cap="flat" cmpd="sng">
            <a:solidFill>
              <a:srgbClr val="000000"/>
            </a:solidFill>
            <a:prstDash val="solid"/>
            <a:round/>
            <a:headEnd type="none" w="med" len="med"/>
            <a:tailEnd type="stealth" w="med" len="med"/>
          </a:ln>
        </p:spPr>
      </p:cxnSp>
      <p:cxnSp>
        <p:nvCxnSpPr>
          <p:cNvPr id="8328" name="Google Shape;8328;p94"/>
          <p:cNvCxnSpPr/>
          <p:nvPr/>
        </p:nvCxnSpPr>
        <p:spPr>
          <a:xfrm>
            <a:off x="54114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29" name="Google Shape;8329;p94"/>
          <p:cNvCxnSpPr/>
          <p:nvPr/>
        </p:nvCxnSpPr>
        <p:spPr>
          <a:xfrm>
            <a:off x="3000588"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330" name="Google Shape;8330;p94"/>
          <p:cNvSpPr txBox="1"/>
          <p:nvPr/>
        </p:nvSpPr>
        <p:spPr>
          <a:xfrm>
            <a:off x="1964513" y="1421016"/>
            <a:ext cx="8874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1</a:t>
            </a:r>
            <a:endParaRPr sz="1000" b="1">
              <a:latin typeface="Times New Roman"/>
              <a:ea typeface="Times New Roman"/>
              <a:cs typeface="Times New Roman"/>
              <a:sym typeface="Times New Roman"/>
            </a:endParaRPr>
          </a:p>
        </p:txBody>
      </p:sp>
      <p:sp>
        <p:nvSpPr>
          <p:cNvPr id="8331" name="Google Shape;8331;p94"/>
          <p:cNvSpPr txBox="1"/>
          <p:nvPr/>
        </p:nvSpPr>
        <p:spPr>
          <a:xfrm>
            <a:off x="3140760"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2</a:t>
            </a:r>
            <a:endParaRPr sz="1000" b="1">
              <a:latin typeface="Times New Roman"/>
              <a:ea typeface="Times New Roman"/>
              <a:cs typeface="Times New Roman"/>
              <a:sym typeface="Times New Roman"/>
            </a:endParaRPr>
          </a:p>
        </p:txBody>
      </p:sp>
      <p:sp>
        <p:nvSpPr>
          <p:cNvPr id="8332" name="Google Shape;8332;p94"/>
          <p:cNvSpPr txBox="1"/>
          <p:nvPr/>
        </p:nvSpPr>
        <p:spPr>
          <a:xfrm>
            <a:off x="4356913" y="1428742"/>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3</a:t>
            </a:r>
            <a:endParaRPr sz="1000" b="1"/>
          </a:p>
        </p:txBody>
      </p:sp>
      <p:sp>
        <p:nvSpPr>
          <p:cNvPr id="8333" name="Google Shape;8333;p94"/>
          <p:cNvSpPr txBox="1"/>
          <p:nvPr/>
        </p:nvSpPr>
        <p:spPr>
          <a:xfrm>
            <a:off x="5560999" y="1428748"/>
            <a:ext cx="8874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a:t>
            </a:r>
            <a:r>
              <a:rPr lang="en" sz="1000">
                <a:latin typeface="Times New Roman"/>
                <a:ea typeface="Times New Roman"/>
                <a:cs typeface="Times New Roman"/>
                <a:sym typeface="Times New Roman"/>
              </a:rPr>
              <a:t>-</a:t>
            </a:r>
            <a:r>
              <a:rPr lang="en" sz="1000" b="1">
                <a:latin typeface="Times New Roman"/>
                <a:ea typeface="Times New Roman"/>
                <a:cs typeface="Times New Roman"/>
                <a:sym typeface="Times New Roman"/>
              </a:rPr>
              <a:t>4</a:t>
            </a:r>
            <a:endParaRPr sz="1000" b="1">
              <a:latin typeface="Times New Roman"/>
              <a:ea typeface="Times New Roman"/>
              <a:cs typeface="Times New Roman"/>
              <a:sym typeface="Times New Roman"/>
            </a:endParaRPr>
          </a:p>
        </p:txBody>
      </p:sp>
      <p:sp>
        <p:nvSpPr>
          <p:cNvPr id="8334" name="Google Shape;8334;p94"/>
          <p:cNvSpPr txBox="1"/>
          <p:nvPr/>
        </p:nvSpPr>
        <p:spPr>
          <a:xfrm>
            <a:off x="2131422"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8335" name="Google Shape;8335;p94"/>
          <p:cNvSpPr txBox="1"/>
          <p:nvPr/>
        </p:nvSpPr>
        <p:spPr>
          <a:xfrm>
            <a:off x="7479625" y="2421150"/>
            <a:ext cx="5313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p:txBody>
      </p:sp>
      <p:sp>
        <p:nvSpPr>
          <p:cNvPr id="8336" name="Google Shape;8336;p94"/>
          <p:cNvSpPr/>
          <p:nvPr/>
        </p:nvSpPr>
        <p:spPr>
          <a:xfrm>
            <a:off x="2142661" y="902336"/>
            <a:ext cx="531300" cy="535500"/>
          </a:xfrm>
          <a:prstGeom prst="smileyFace">
            <a:avLst>
              <a:gd name="adj" fmla="val 4653"/>
            </a:avLst>
          </a:prstGeom>
          <a:solidFill>
            <a:srgbClr val="FFF0F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4"/>
          <p:cNvSpPr/>
          <p:nvPr/>
        </p:nvSpPr>
        <p:spPr>
          <a:xfrm>
            <a:off x="3321337" y="902336"/>
            <a:ext cx="531300" cy="526500"/>
          </a:xfrm>
          <a:prstGeom prst="smileyFace">
            <a:avLst>
              <a:gd name="adj" fmla="val -74"/>
            </a:avLst>
          </a:prstGeom>
          <a:solidFill>
            <a:srgbClr val="FFC8C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4536953" y="902337"/>
            <a:ext cx="531300" cy="526500"/>
          </a:xfrm>
          <a:prstGeom prst="smileyFace">
            <a:avLst>
              <a:gd name="adj" fmla="val -4653"/>
            </a:avLst>
          </a:prstGeom>
          <a:solidFill>
            <a:srgbClr val="FF707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4"/>
          <p:cNvSpPr/>
          <p:nvPr/>
        </p:nvSpPr>
        <p:spPr>
          <a:xfrm>
            <a:off x="5739132" y="902336"/>
            <a:ext cx="531300" cy="526500"/>
          </a:xfrm>
          <a:prstGeom prst="smileyFace">
            <a:avLst>
              <a:gd name="adj" fmla="val -4653"/>
            </a:avLst>
          </a:prstGeom>
          <a:solidFill>
            <a:srgbClr val="FF0E0E"/>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0" name="Google Shape;8340;p94"/>
          <p:cNvCxnSpPr>
            <a:endCxn id="8341" idx="0"/>
          </p:cNvCxnSpPr>
          <p:nvPr/>
        </p:nvCxnSpPr>
        <p:spPr>
          <a:xfrm flipH="1">
            <a:off x="3001048" y="2663040"/>
            <a:ext cx="1500" cy="529500"/>
          </a:xfrm>
          <a:prstGeom prst="straightConnector1">
            <a:avLst/>
          </a:prstGeom>
          <a:noFill/>
          <a:ln w="9525" cap="flat" cmpd="sng">
            <a:solidFill>
              <a:schemeClr val="dk1"/>
            </a:solidFill>
            <a:prstDash val="solid"/>
            <a:round/>
            <a:headEnd type="triangle" w="med" len="med"/>
            <a:tailEnd type="none" w="med" len="med"/>
          </a:ln>
        </p:spPr>
      </p:cxnSp>
      <p:sp>
        <p:nvSpPr>
          <p:cNvPr id="8341" name="Google Shape;8341;p94"/>
          <p:cNvSpPr txBox="1"/>
          <p:nvPr/>
        </p:nvSpPr>
        <p:spPr>
          <a:xfrm rot="2576">
            <a:off x="26006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342" name="Google Shape;8342;p94"/>
          <p:cNvCxnSpPr>
            <a:endCxn id="8343" idx="0"/>
          </p:cNvCxnSpPr>
          <p:nvPr/>
        </p:nvCxnSpPr>
        <p:spPr>
          <a:xfrm flipH="1">
            <a:off x="6617248" y="2663040"/>
            <a:ext cx="1500" cy="529500"/>
          </a:xfrm>
          <a:prstGeom prst="straightConnector1">
            <a:avLst/>
          </a:prstGeom>
          <a:noFill/>
          <a:ln w="9525" cap="flat" cmpd="sng">
            <a:solidFill>
              <a:schemeClr val="dk1"/>
            </a:solidFill>
            <a:prstDash val="solid"/>
            <a:round/>
            <a:headEnd type="none" w="med" len="med"/>
            <a:tailEnd type="triangle" w="med" len="med"/>
          </a:ln>
        </p:spPr>
      </p:cxnSp>
      <p:sp>
        <p:nvSpPr>
          <p:cNvPr id="8343" name="Google Shape;8343;p94"/>
          <p:cNvSpPr txBox="1"/>
          <p:nvPr/>
        </p:nvSpPr>
        <p:spPr>
          <a:xfrm rot="2576">
            <a:off x="6216898" y="3192540"/>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8344" name="Google Shape;8344;p94"/>
          <p:cNvSpPr/>
          <p:nvPr/>
        </p:nvSpPr>
        <p:spPr>
          <a:xfrm>
            <a:off x="3076375" y="2079013"/>
            <a:ext cx="377100" cy="4917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3163013" y="2082482"/>
            <a:ext cx="377100" cy="491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3246115" y="2079013"/>
            <a:ext cx="377100" cy="4917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7" name="Google Shape;8347;p94"/>
          <p:cNvCxnSpPr/>
          <p:nvPr/>
        </p:nvCxnSpPr>
        <p:spPr>
          <a:xfrm>
            <a:off x="4206000" y="2185125"/>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48" name="Google Shape;8348;p94"/>
          <p:cNvCxnSpPr/>
          <p:nvPr/>
        </p:nvCxnSpPr>
        <p:spPr>
          <a:xfrm>
            <a:off x="6616800" y="2185125"/>
            <a:ext cx="900" cy="375600"/>
          </a:xfrm>
          <a:prstGeom prst="straightConnector1">
            <a:avLst/>
          </a:prstGeom>
          <a:noFill/>
          <a:ln w="76200" cap="flat" cmpd="sng">
            <a:solidFill>
              <a:srgbClr val="000000"/>
            </a:solidFill>
            <a:prstDash val="solid"/>
            <a:round/>
            <a:headEnd type="none" w="med" len="med"/>
            <a:tailEnd type="none" w="med" len="med"/>
          </a:ln>
        </p:spPr>
      </p:cxnSp>
      <p:sp>
        <p:nvSpPr>
          <p:cNvPr id="8349" name="Google Shape;8349;p94"/>
          <p:cNvSpPr txBox="1"/>
          <p:nvPr/>
        </p:nvSpPr>
        <p:spPr>
          <a:xfrm>
            <a:off x="3310998" y="26315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8350" name="Google Shape;8350;p94"/>
          <p:cNvSpPr txBox="1"/>
          <p:nvPr/>
        </p:nvSpPr>
        <p:spPr>
          <a:xfrm>
            <a:off x="5554008" y="2624600"/>
            <a:ext cx="9072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Intolerable Pain</a:t>
            </a:r>
            <a:endParaRPr sz="1200" b="1">
              <a:latin typeface="Times New Roman"/>
              <a:ea typeface="Times New Roman"/>
              <a:cs typeface="Times New Roman"/>
              <a:sym typeface="Times New Roman"/>
            </a:endParaRPr>
          </a:p>
        </p:txBody>
      </p:sp>
      <p:sp>
        <p:nvSpPr>
          <p:cNvPr id="8351" name="Google Shape;8351;p94"/>
          <p:cNvSpPr txBox="1"/>
          <p:nvPr/>
        </p:nvSpPr>
        <p:spPr>
          <a:xfrm>
            <a:off x="3623225" y="1928800"/>
            <a:ext cx="740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0000FF"/>
                </a:solidFill>
                <a:latin typeface="Times New Roman"/>
                <a:ea typeface="Times New Roman"/>
                <a:cs typeface="Times New Roman"/>
                <a:sym typeface="Times New Roman"/>
              </a:rPr>
              <a:t>…</a:t>
            </a:r>
            <a:endParaRPr sz="1700" b="1">
              <a:solidFill>
                <a:srgbClr val="0000FF"/>
              </a:solidFill>
              <a:latin typeface="Times New Roman"/>
              <a:ea typeface="Times New Roman"/>
              <a:cs typeface="Times New Roman"/>
              <a:sym typeface="Times New Roman"/>
            </a:endParaRPr>
          </a:p>
        </p:txBody>
      </p:sp>
      <p:sp>
        <p:nvSpPr>
          <p:cNvPr id="8352" name="Google Shape;8352;p94"/>
          <p:cNvSpPr txBox="1"/>
          <p:nvPr/>
        </p:nvSpPr>
        <p:spPr>
          <a:xfrm>
            <a:off x="3623225" y="1831125"/>
            <a:ext cx="204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FF"/>
                </a:solidFill>
                <a:latin typeface="Times New Roman"/>
                <a:ea typeface="Times New Roman"/>
                <a:cs typeface="Times New Roman"/>
                <a:sym typeface="Times New Roman"/>
              </a:rPr>
              <a:t>Sliding Window</a:t>
            </a:r>
            <a:endParaRPr sz="1000">
              <a:solidFill>
                <a:srgbClr val="0000FF"/>
              </a:solidFill>
              <a:latin typeface="Times New Roman"/>
              <a:ea typeface="Times New Roman"/>
              <a:cs typeface="Times New Roman"/>
              <a:sym typeface="Times New Roman"/>
            </a:endParaRPr>
          </a:p>
        </p:txBody>
      </p:sp>
      <p:sp>
        <p:nvSpPr>
          <p:cNvPr id="8353" name="Google Shape;8353;p94"/>
          <p:cNvSpPr txBox="1"/>
          <p:nvPr/>
        </p:nvSpPr>
        <p:spPr>
          <a:xfrm>
            <a:off x="3238616" y="1720727"/>
            <a:ext cx="3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0000FF"/>
                </a:solidFill>
                <a:latin typeface="Times New Roman"/>
                <a:ea typeface="Times New Roman"/>
                <a:cs typeface="Times New Roman"/>
                <a:sym typeface="Times New Roman"/>
              </a:rPr>
              <a:t>5s</a:t>
            </a:r>
            <a:endParaRPr sz="900">
              <a:solidFill>
                <a:srgbClr val="0000FF"/>
              </a:solidFill>
              <a:latin typeface="Times New Roman"/>
              <a:ea typeface="Times New Roman"/>
              <a:cs typeface="Times New Roman"/>
              <a:sym typeface="Times New Roman"/>
            </a:endParaRPr>
          </a:p>
        </p:txBody>
      </p:sp>
      <p:sp>
        <p:nvSpPr>
          <p:cNvPr id="8354" name="Google Shape;8354;p94"/>
          <p:cNvSpPr/>
          <p:nvPr/>
        </p:nvSpPr>
        <p:spPr>
          <a:xfrm rot="-5400000">
            <a:off x="3387275" y="1820088"/>
            <a:ext cx="94800" cy="383700"/>
          </a:xfrm>
          <a:prstGeom prst="rightBrace">
            <a:avLst>
              <a:gd name="adj1" fmla="val 147736"/>
              <a:gd name="adj2" fmla="val 54176"/>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8355" name="Google Shape;8355;p94"/>
          <p:cNvSpPr txBox="1"/>
          <p:nvPr/>
        </p:nvSpPr>
        <p:spPr>
          <a:xfrm>
            <a:off x="4527150" y="2624600"/>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latin typeface="Times New Roman"/>
              <a:ea typeface="Times New Roman"/>
              <a:cs typeface="Times New Roman"/>
              <a:sym typeface="Times New Roman"/>
            </a:endParaRPr>
          </a:p>
        </p:txBody>
      </p:sp>
      <p:cxnSp>
        <p:nvCxnSpPr>
          <p:cNvPr id="8356" name="Google Shape;8356;p94"/>
          <p:cNvCxnSpPr/>
          <p:nvPr/>
        </p:nvCxnSpPr>
        <p:spPr>
          <a:xfrm rot="10800000" flipH="1">
            <a:off x="5501525" y="2046813"/>
            <a:ext cx="163500" cy="118800"/>
          </a:xfrm>
          <a:prstGeom prst="straightConnector1">
            <a:avLst/>
          </a:prstGeom>
          <a:noFill/>
          <a:ln w="9525" cap="flat" cmpd="sng">
            <a:solidFill>
              <a:srgbClr val="0000FF"/>
            </a:solidFill>
            <a:prstDash val="solid"/>
            <a:round/>
            <a:headEnd type="none" w="med" len="med"/>
            <a:tailEnd type="stealth" w="med" len="med"/>
          </a:ln>
        </p:spPr>
      </p:cxnSp>
      <p:sp>
        <p:nvSpPr>
          <p:cNvPr id="8357" name="Google Shape;8357;p94"/>
          <p:cNvSpPr txBox="1"/>
          <p:nvPr/>
        </p:nvSpPr>
        <p:spPr>
          <a:xfrm>
            <a:off x="5608900" y="1831125"/>
            <a:ext cx="143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0000FF"/>
                </a:solidFill>
                <a:latin typeface="Times New Roman"/>
                <a:ea typeface="Times New Roman"/>
                <a:cs typeface="Times New Roman"/>
                <a:sym typeface="Times New Roman"/>
              </a:rPr>
              <a:t>Event-Marker</a:t>
            </a:r>
            <a:endParaRPr sz="1000">
              <a:solidFill>
                <a:srgbClr val="0000FF"/>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61"/>
        <p:cNvGrpSpPr/>
        <p:nvPr/>
      </p:nvGrpSpPr>
      <p:grpSpPr>
        <a:xfrm>
          <a:off x="0" y="0"/>
          <a:ext cx="0" cy="0"/>
          <a:chOff x="0" y="0"/>
          <a:chExt cx="0" cy="0"/>
        </a:xfrm>
      </p:grpSpPr>
      <p:cxnSp>
        <p:nvCxnSpPr>
          <p:cNvPr id="8362" name="Google Shape;8362;p95"/>
          <p:cNvCxnSpPr/>
          <p:nvPr/>
        </p:nvCxnSpPr>
        <p:spPr>
          <a:xfrm>
            <a:off x="2612675" y="2331950"/>
            <a:ext cx="4172700" cy="0"/>
          </a:xfrm>
          <a:prstGeom prst="straightConnector1">
            <a:avLst/>
          </a:prstGeom>
          <a:noFill/>
          <a:ln w="76200" cap="flat" cmpd="sng">
            <a:solidFill>
              <a:srgbClr val="000000"/>
            </a:solidFill>
            <a:prstDash val="solid"/>
            <a:round/>
            <a:headEnd type="none" w="med" len="med"/>
            <a:tailEnd type="stealth" w="med" len="med"/>
          </a:ln>
        </p:spPr>
      </p:cxnSp>
      <p:cxnSp>
        <p:nvCxnSpPr>
          <p:cNvPr id="8363" name="Google Shape;8363;p95"/>
          <p:cNvCxnSpPr/>
          <p:nvPr/>
        </p:nvCxnSpPr>
        <p:spPr>
          <a:xfrm>
            <a:off x="4224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64" name="Google Shape;8364;p95"/>
          <p:cNvCxnSpPr/>
          <p:nvPr/>
        </p:nvCxnSpPr>
        <p:spPr>
          <a:xfrm>
            <a:off x="50043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65" name="Google Shape;8365;p95"/>
          <p:cNvCxnSpPr/>
          <p:nvPr/>
        </p:nvCxnSpPr>
        <p:spPr>
          <a:xfrm>
            <a:off x="5783888" y="2183900"/>
            <a:ext cx="900" cy="375600"/>
          </a:xfrm>
          <a:prstGeom prst="straightConnector1">
            <a:avLst/>
          </a:prstGeom>
          <a:noFill/>
          <a:ln w="76200" cap="flat" cmpd="sng">
            <a:solidFill>
              <a:srgbClr val="000000"/>
            </a:solidFill>
            <a:prstDash val="solid"/>
            <a:round/>
            <a:headEnd type="none" w="med" len="med"/>
            <a:tailEnd type="none" w="med" len="med"/>
          </a:ln>
        </p:spPr>
      </p:cxnSp>
      <p:cxnSp>
        <p:nvCxnSpPr>
          <p:cNvPr id="8366" name="Google Shape;8366;p95"/>
          <p:cNvCxnSpPr/>
          <p:nvPr/>
        </p:nvCxnSpPr>
        <p:spPr>
          <a:xfrm>
            <a:off x="3445388" y="2183900"/>
            <a:ext cx="900" cy="375600"/>
          </a:xfrm>
          <a:prstGeom prst="straightConnector1">
            <a:avLst/>
          </a:prstGeom>
          <a:noFill/>
          <a:ln w="76200" cap="flat" cmpd="sng">
            <a:solidFill>
              <a:srgbClr val="000000"/>
            </a:solidFill>
            <a:prstDash val="solid"/>
            <a:round/>
            <a:headEnd type="none" w="med" len="med"/>
            <a:tailEnd type="none" w="med" len="med"/>
          </a:ln>
        </p:spPr>
      </p:cxnSp>
      <p:sp>
        <p:nvSpPr>
          <p:cNvPr id="8367" name="Google Shape;8367;p95"/>
          <p:cNvSpPr txBox="1"/>
          <p:nvPr/>
        </p:nvSpPr>
        <p:spPr>
          <a:xfrm>
            <a:off x="2656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1</a:t>
            </a:r>
            <a:endParaRPr sz="1000" b="1">
              <a:latin typeface="Times New Roman"/>
              <a:ea typeface="Times New Roman"/>
              <a:cs typeface="Times New Roman"/>
              <a:sym typeface="Times New Roman"/>
            </a:endParaRPr>
          </a:p>
        </p:txBody>
      </p:sp>
      <p:sp>
        <p:nvSpPr>
          <p:cNvPr id="8368" name="Google Shape;8368;p95"/>
          <p:cNvSpPr txBox="1"/>
          <p:nvPr/>
        </p:nvSpPr>
        <p:spPr>
          <a:xfrm>
            <a:off x="34547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2</a:t>
            </a:r>
            <a:endParaRPr sz="1000" b="1">
              <a:latin typeface="Times New Roman"/>
              <a:ea typeface="Times New Roman"/>
              <a:cs typeface="Times New Roman"/>
              <a:sym typeface="Times New Roman"/>
            </a:endParaRPr>
          </a:p>
        </p:txBody>
      </p:sp>
      <p:sp>
        <p:nvSpPr>
          <p:cNvPr id="8369" name="Google Shape;8369;p95"/>
          <p:cNvSpPr txBox="1"/>
          <p:nvPr/>
        </p:nvSpPr>
        <p:spPr>
          <a:xfrm>
            <a:off x="4224888" y="1794713"/>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3</a:t>
            </a:r>
            <a:endParaRPr sz="1000" b="1"/>
          </a:p>
        </p:txBody>
      </p:sp>
      <p:sp>
        <p:nvSpPr>
          <p:cNvPr id="8370" name="Google Shape;8370;p95"/>
          <p:cNvSpPr txBox="1"/>
          <p:nvPr/>
        </p:nvSpPr>
        <p:spPr>
          <a:xfrm>
            <a:off x="4985888" y="1794725"/>
            <a:ext cx="798000" cy="3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Times New Roman"/>
                <a:ea typeface="Times New Roman"/>
                <a:cs typeface="Times New Roman"/>
                <a:sym typeface="Times New Roman"/>
              </a:rPr>
              <a:t>Level 4</a:t>
            </a:r>
            <a:endParaRPr sz="1000" b="1">
              <a:latin typeface="Times New Roman"/>
              <a:ea typeface="Times New Roman"/>
              <a:cs typeface="Times New Roman"/>
              <a:sym typeface="Times New Roman"/>
            </a:endParaRPr>
          </a:p>
        </p:txBody>
      </p:sp>
      <p:sp>
        <p:nvSpPr>
          <p:cNvPr id="8371" name="Google Shape;8371;p95"/>
          <p:cNvSpPr txBox="1"/>
          <p:nvPr/>
        </p:nvSpPr>
        <p:spPr>
          <a:xfrm>
            <a:off x="2782338"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No Pain</a:t>
            </a:r>
            <a:endParaRPr sz="1200" b="1">
              <a:latin typeface="Times New Roman"/>
              <a:ea typeface="Times New Roman"/>
              <a:cs typeface="Times New Roman"/>
              <a:sym typeface="Times New Roman"/>
            </a:endParaRPr>
          </a:p>
        </p:txBody>
      </p:sp>
      <p:sp>
        <p:nvSpPr>
          <p:cNvPr id="8372" name="Google Shape;8372;p95"/>
          <p:cNvSpPr txBox="1"/>
          <p:nvPr/>
        </p:nvSpPr>
        <p:spPr>
          <a:xfrm>
            <a:off x="3580338" y="2528175"/>
            <a:ext cx="5469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b="1">
                <a:latin typeface="Times New Roman"/>
                <a:ea typeface="Times New Roman"/>
                <a:cs typeface="Times New Roman"/>
                <a:sym typeface="Times New Roman"/>
              </a:rPr>
              <a:t>Low Pain</a:t>
            </a:r>
            <a:endParaRPr sz="1200" b="1">
              <a:latin typeface="Times New Roman"/>
              <a:ea typeface="Times New Roman"/>
              <a:cs typeface="Times New Roman"/>
              <a:sym typeface="Times New Roman"/>
            </a:endParaRPr>
          </a:p>
        </p:txBody>
      </p:sp>
      <p:sp>
        <p:nvSpPr>
          <p:cNvPr id="8373" name="Google Shape;8373;p95"/>
          <p:cNvSpPr txBox="1"/>
          <p:nvPr/>
        </p:nvSpPr>
        <p:spPr>
          <a:xfrm>
            <a:off x="4216138" y="2528175"/>
            <a:ext cx="838800" cy="45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b="1">
                <a:latin typeface="Times New Roman"/>
                <a:ea typeface="Times New Roman"/>
                <a:cs typeface="Times New Roman"/>
                <a:sym typeface="Times New Roman"/>
              </a:rPr>
              <a:t>Medium Pain</a:t>
            </a:r>
            <a:endParaRPr sz="1200" b="1">
              <a:latin typeface="Times New Roman"/>
              <a:ea typeface="Times New Roman"/>
              <a:cs typeface="Times New Roman"/>
              <a:sym typeface="Times New Roman"/>
            </a:endParaRPr>
          </a:p>
        </p:txBody>
      </p:sp>
      <p:sp>
        <p:nvSpPr>
          <p:cNvPr id="8374" name="Google Shape;8374;p95"/>
          <p:cNvSpPr txBox="1"/>
          <p:nvPr/>
        </p:nvSpPr>
        <p:spPr>
          <a:xfrm>
            <a:off x="5145963" y="2528175"/>
            <a:ext cx="546900" cy="45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Times New Roman"/>
                <a:ea typeface="Times New Roman"/>
                <a:cs typeface="Times New Roman"/>
                <a:sym typeface="Times New Roman"/>
              </a:rPr>
              <a:t>High Pain</a:t>
            </a:r>
            <a:endParaRPr sz="1200" b="1"/>
          </a:p>
        </p:txBody>
      </p:sp>
      <p:sp>
        <p:nvSpPr>
          <p:cNvPr id="8375" name="Google Shape;8375;p95"/>
          <p:cNvSpPr txBox="1"/>
          <p:nvPr/>
        </p:nvSpPr>
        <p:spPr>
          <a:xfrm>
            <a:off x="6328000" y="2528175"/>
            <a:ext cx="643200" cy="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p:txBody>
      </p:sp>
      <p:sp>
        <p:nvSpPr>
          <p:cNvPr id="8376" name="Google Shape;8376;p95"/>
          <p:cNvSpPr/>
          <p:nvPr/>
        </p:nvSpPr>
        <p:spPr>
          <a:xfrm>
            <a:off x="2817000" y="1340525"/>
            <a:ext cx="477600" cy="454200"/>
          </a:xfrm>
          <a:prstGeom prst="smileyFace">
            <a:avLst>
              <a:gd name="adj" fmla="val 4653"/>
            </a:avLst>
          </a:prstGeom>
          <a:solidFill>
            <a:srgbClr val="FFF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5"/>
          <p:cNvSpPr/>
          <p:nvPr/>
        </p:nvSpPr>
        <p:spPr>
          <a:xfrm>
            <a:off x="3601050" y="1340525"/>
            <a:ext cx="477600" cy="454200"/>
          </a:xfrm>
          <a:prstGeom prst="smileyFace">
            <a:avLst>
              <a:gd name="adj" fmla="val -74"/>
            </a:avLst>
          </a:prstGeom>
          <a:solidFill>
            <a:srgbClr val="FFC8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5"/>
          <p:cNvSpPr/>
          <p:nvPr/>
        </p:nvSpPr>
        <p:spPr>
          <a:xfrm>
            <a:off x="4396750" y="1340525"/>
            <a:ext cx="477600" cy="454200"/>
          </a:xfrm>
          <a:prstGeom prst="smileyFace">
            <a:avLst>
              <a:gd name="adj" fmla="val -4653"/>
            </a:avLst>
          </a:prstGeom>
          <a:solidFill>
            <a:srgbClr val="FF70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5"/>
          <p:cNvSpPr/>
          <p:nvPr/>
        </p:nvSpPr>
        <p:spPr>
          <a:xfrm>
            <a:off x="5146100" y="1340525"/>
            <a:ext cx="477600" cy="454200"/>
          </a:xfrm>
          <a:prstGeom prst="smileyFace">
            <a:avLst>
              <a:gd name="adj" fmla="val -4653"/>
            </a:avLst>
          </a:prstGeom>
          <a:solidFill>
            <a:srgbClr val="FF0E0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80" name="Google Shape;8380;p95"/>
          <p:cNvCxnSpPr>
            <a:endCxn id="8381" idx="0"/>
          </p:cNvCxnSpPr>
          <p:nvPr/>
        </p:nvCxnSpPr>
        <p:spPr>
          <a:xfrm flipH="1">
            <a:off x="3445848" y="2613475"/>
            <a:ext cx="1500" cy="529500"/>
          </a:xfrm>
          <a:prstGeom prst="straightConnector1">
            <a:avLst/>
          </a:prstGeom>
          <a:noFill/>
          <a:ln w="9525" cap="flat" cmpd="sng">
            <a:solidFill>
              <a:schemeClr val="dk2"/>
            </a:solidFill>
            <a:prstDash val="solid"/>
            <a:round/>
            <a:headEnd type="triangle" w="med" len="med"/>
            <a:tailEnd type="none" w="med" len="med"/>
          </a:ln>
        </p:spPr>
      </p:cxnSp>
      <p:sp>
        <p:nvSpPr>
          <p:cNvPr id="8381" name="Google Shape;8381;p95"/>
          <p:cNvSpPr txBox="1"/>
          <p:nvPr/>
        </p:nvSpPr>
        <p:spPr>
          <a:xfrm rot="2576">
            <a:off x="30454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Immerse</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cxnSp>
        <p:nvCxnSpPr>
          <p:cNvPr id="8382" name="Google Shape;8382;p95"/>
          <p:cNvCxnSpPr>
            <a:endCxn id="8383" idx="0"/>
          </p:cNvCxnSpPr>
          <p:nvPr/>
        </p:nvCxnSpPr>
        <p:spPr>
          <a:xfrm flipH="1">
            <a:off x="5784348" y="2613475"/>
            <a:ext cx="1500" cy="529500"/>
          </a:xfrm>
          <a:prstGeom prst="straightConnector1">
            <a:avLst/>
          </a:prstGeom>
          <a:noFill/>
          <a:ln w="9525" cap="flat" cmpd="sng">
            <a:solidFill>
              <a:schemeClr val="dk2"/>
            </a:solidFill>
            <a:prstDash val="solid"/>
            <a:round/>
            <a:headEnd type="none" w="med" len="med"/>
            <a:tailEnd type="triangle" w="med" len="med"/>
          </a:ln>
        </p:spPr>
      </p:cxnSp>
      <p:sp>
        <p:nvSpPr>
          <p:cNvPr id="8383" name="Google Shape;8383;p95"/>
          <p:cNvSpPr txBox="1"/>
          <p:nvPr/>
        </p:nvSpPr>
        <p:spPr>
          <a:xfrm rot="2576">
            <a:off x="5383998" y="3142975"/>
            <a:ext cx="800700" cy="38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Times New Roman"/>
                <a:ea typeface="Times New Roman"/>
                <a:cs typeface="Times New Roman"/>
                <a:sym typeface="Times New Roman"/>
              </a:rPr>
              <a:t>Withdraw</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hand</a:t>
            </a:r>
            <a:endParaRPr sz="1200">
              <a:latin typeface="Times New Roman"/>
              <a:ea typeface="Times New Roman"/>
              <a:cs typeface="Times New Roman"/>
              <a:sym typeface="Times New Roman"/>
            </a:endParaRPr>
          </a:p>
        </p:txBody>
      </p:sp>
      <p:sp>
        <p:nvSpPr>
          <p:cNvPr id="8384" name="Google Shape;8384;p95"/>
          <p:cNvSpPr/>
          <p:nvPr/>
        </p:nvSpPr>
        <p:spPr>
          <a:xfrm>
            <a:off x="3515825" y="2198588"/>
            <a:ext cx="309300" cy="343800"/>
          </a:xfrm>
          <a:prstGeom prst="rect">
            <a:avLst/>
          </a:prstGeom>
          <a:noFill/>
          <a:ln w="19050" cap="flat" cmpd="sng">
            <a:solidFill>
              <a:srgbClr val="FF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5"/>
          <p:cNvSpPr/>
          <p:nvPr/>
        </p:nvSpPr>
        <p:spPr>
          <a:xfrm>
            <a:off x="3586875" y="2201013"/>
            <a:ext cx="309300" cy="3438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5"/>
          <p:cNvSpPr/>
          <p:nvPr/>
        </p:nvSpPr>
        <p:spPr>
          <a:xfrm>
            <a:off x="3646850" y="2201013"/>
            <a:ext cx="309300" cy="3438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390"/>
        <p:cNvGrpSpPr/>
        <p:nvPr/>
      </p:nvGrpSpPr>
      <p:grpSpPr>
        <a:xfrm>
          <a:off x="0" y="0"/>
          <a:ext cx="0" cy="0"/>
          <a:chOff x="0" y="0"/>
          <a:chExt cx="0" cy="0"/>
        </a:xfrm>
      </p:grpSpPr>
      <p:sp>
        <p:nvSpPr>
          <p:cNvPr id="8391" name="Google Shape;8391;p96"/>
          <p:cNvSpPr/>
          <p:nvPr/>
        </p:nvSpPr>
        <p:spPr>
          <a:xfrm flipH="1">
            <a:off x="898952" y="6545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6"/>
          <p:cNvSpPr/>
          <p:nvPr/>
        </p:nvSpPr>
        <p:spPr>
          <a:xfrm flipH="1">
            <a:off x="1011125" y="551825"/>
            <a:ext cx="11220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6"/>
          <p:cNvSpPr/>
          <p:nvPr/>
        </p:nvSpPr>
        <p:spPr>
          <a:xfrm flipH="1">
            <a:off x="1130750" y="489750"/>
            <a:ext cx="1082700" cy="9777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4" name="Google Shape;8394;p96"/>
          <p:cNvCxnSpPr/>
          <p:nvPr/>
        </p:nvCxnSpPr>
        <p:spPr>
          <a:xfrm rot="10800000" flipH="1">
            <a:off x="24497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5" name="Google Shape;8395;p96"/>
          <p:cNvSpPr/>
          <p:nvPr/>
        </p:nvSpPr>
        <p:spPr>
          <a:xfrm>
            <a:off x="32511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Conv3-32</a:t>
            </a:r>
            <a:endParaRPr sz="1500" b="1"/>
          </a:p>
          <a:p>
            <a:pPr marL="0" lvl="0" indent="0" algn="ctr" rtl="0">
              <a:spcBef>
                <a:spcPts val="0"/>
              </a:spcBef>
              <a:spcAft>
                <a:spcPts val="0"/>
              </a:spcAft>
              <a:buNone/>
            </a:pPr>
            <a:r>
              <a:rPr lang="en" sz="1500" b="1"/>
              <a:t>x4</a:t>
            </a:r>
            <a:endParaRPr sz="1500" b="1"/>
          </a:p>
        </p:txBody>
      </p:sp>
      <p:cxnSp>
        <p:nvCxnSpPr>
          <p:cNvPr id="8396" name="Google Shape;8396;p96"/>
          <p:cNvCxnSpPr/>
          <p:nvPr/>
        </p:nvCxnSpPr>
        <p:spPr>
          <a:xfrm rot="10800000" flipH="1">
            <a:off x="4442838"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7" name="Google Shape;8397;p96"/>
          <p:cNvSpPr/>
          <p:nvPr/>
        </p:nvSpPr>
        <p:spPr>
          <a:xfrm>
            <a:off x="5244238"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398" name="Google Shape;8398;p96"/>
          <p:cNvCxnSpPr/>
          <p:nvPr/>
        </p:nvCxnSpPr>
        <p:spPr>
          <a:xfrm rot="10800000" flipH="1">
            <a:off x="6435950" y="9942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399" name="Google Shape;8399;p96"/>
          <p:cNvSpPr/>
          <p:nvPr/>
        </p:nvSpPr>
        <p:spPr>
          <a:xfrm>
            <a:off x="7237350" y="6084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Conv3-64</a:t>
            </a:r>
            <a:endParaRPr sz="1500" b="1"/>
          </a:p>
          <a:p>
            <a:pPr marL="0" lvl="0" indent="0" algn="ctr" rtl="0">
              <a:spcBef>
                <a:spcPts val="0"/>
              </a:spcBef>
              <a:spcAft>
                <a:spcPts val="0"/>
              </a:spcAft>
              <a:buNone/>
            </a:pPr>
            <a:r>
              <a:rPr lang="en" sz="1500" b="1"/>
              <a:t>x2</a:t>
            </a:r>
            <a:endParaRPr sz="1500" b="1"/>
          </a:p>
        </p:txBody>
      </p:sp>
      <p:cxnSp>
        <p:nvCxnSpPr>
          <p:cNvPr id="8400" name="Google Shape;8400;p96"/>
          <p:cNvCxnSpPr/>
          <p:nvPr/>
        </p:nvCxnSpPr>
        <p:spPr>
          <a:xfrm>
            <a:off x="7756950" y="1477650"/>
            <a:ext cx="3900" cy="570000"/>
          </a:xfrm>
          <a:prstGeom prst="straightConnector1">
            <a:avLst/>
          </a:prstGeom>
          <a:noFill/>
          <a:ln w="19050" cap="flat" cmpd="sng">
            <a:solidFill>
              <a:schemeClr val="dk1"/>
            </a:solidFill>
            <a:prstDash val="solid"/>
            <a:round/>
            <a:headEnd type="none" w="med" len="med"/>
            <a:tailEnd type="triangle" w="med" len="med"/>
          </a:ln>
        </p:spPr>
      </p:cxnSp>
      <p:sp>
        <p:nvSpPr>
          <p:cNvPr id="8401" name="Google Shape;8401;p96"/>
          <p:cNvSpPr/>
          <p:nvPr/>
        </p:nvSpPr>
        <p:spPr>
          <a:xfrm>
            <a:off x="72373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402" name="Google Shape;8402;p96"/>
          <p:cNvCxnSpPr/>
          <p:nvPr/>
        </p:nvCxnSpPr>
        <p:spPr>
          <a:xfrm flipH="1">
            <a:off x="649610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03" name="Google Shape;8403;p96"/>
          <p:cNvSpPr/>
          <p:nvPr/>
        </p:nvSpPr>
        <p:spPr>
          <a:xfrm>
            <a:off x="5288175"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Conv3-</a:t>
            </a:r>
            <a:endParaRPr sz="1500" b="1"/>
          </a:p>
          <a:p>
            <a:pPr marL="0" lvl="0" indent="0" algn="ctr" rtl="0">
              <a:spcBef>
                <a:spcPts val="0"/>
              </a:spcBef>
              <a:spcAft>
                <a:spcPts val="0"/>
              </a:spcAft>
              <a:buNone/>
            </a:pPr>
            <a:r>
              <a:rPr lang="en" sz="1500" b="1"/>
              <a:t>128</a:t>
            </a:r>
            <a:endParaRPr sz="1500" b="1"/>
          </a:p>
        </p:txBody>
      </p:sp>
      <p:cxnSp>
        <p:nvCxnSpPr>
          <p:cNvPr id="8404" name="Google Shape;8404;p96"/>
          <p:cNvCxnSpPr/>
          <p:nvPr/>
        </p:nvCxnSpPr>
        <p:spPr>
          <a:xfrm flipH="1">
            <a:off x="4498350" y="2527300"/>
            <a:ext cx="597300" cy="6900"/>
          </a:xfrm>
          <a:prstGeom prst="straightConnector1">
            <a:avLst/>
          </a:prstGeom>
          <a:noFill/>
          <a:ln w="19050" cap="flat" cmpd="sng">
            <a:solidFill>
              <a:schemeClr val="dk1"/>
            </a:solidFill>
            <a:prstDash val="solid"/>
            <a:round/>
            <a:headEnd type="none" w="med" len="med"/>
            <a:tailEnd type="triangle" w="med" len="med"/>
          </a:ln>
        </p:spPr>
      </p:cxnSp>
      <p:sp>
        <p:nvSpPr>
          <p:cNvPr id="8405" name="Google Shape;8405;p96"/>
          <p:cNvSpPr/>
          <p:nvPr/>
        </p:nvSpPr>
        <p:spPr>
          <a:xfrm>
            <a:off x="3306650" y="21446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Maxpool</a:t>
            </a:r>
            <a:endParaRPr sz="1500" b="1"/>
          </a:p>
          <a:p>
            <a:pPr marL="0" lvl="0" indent="0" algn="ctr" rtl="0">
              <a:spcBef>
                <a:spcPts val="0"/>
              </a:spcBef>
              <a:spcAft>
                <a:spcPts val="0"/>
              </a:spcAft>
              <a:buNone/>
            </a:pPr>
            <a:r>
              <a:rPr lang="en" sz="1500" b="1"/>
              <a:t>(2x2)</a:t>
            </a:r>
            <a:endParaRPr sz="1500" b="1"/>
          </a:p>
        </p:txBody>
      </p:sp>
      <p:cxnSp>
        <p:nvCxnSpPr>
          <p:cNvPr id="8406" name="Google Shape;8406;p96"/>
          <p:cNvCxnSpPr/>
          <p:nvPr/>
        </p:nvCxnSpPr>
        <p:spPr>
          <a:xfrm>
            <a:off x="3793900" y="3017625"/>
            <a:ext cx="15900" cy="549300"/>
          </a:xfrm>
          <a:prstGeom prst="straightConnector1">
            <a:avLst/>
          </a:prstGeom>
          <a:noFill/>
          <a:ln w="19050" cap="flat" cmpd="sng">
            <a:solidFill>
              <a:schemeClr val="dk1"/>
            </a:solidFill>
            <a:prstDash val="solid"/>
            <a:round/>
            <a:headEnd type="none" w="med" len="med"/>
            <a:tailEnd type="triangle" w="med" len="med"/>
          </a:ln>
        </p:spPr>
      </p:cxnSp>
      <p:sp>
        <p:nvSpPr>
          <p:cNvPr id="8407" name="Google Shape;8407;p96"/>
          <p:cNvSpPr/>
          <p:nvPr/>
        </p:nvSpPr>
        <p:spPr>
          <a:xfrm>
            <a:off x="3306650" y="366770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FC-512</a:t>
            </a:r>
            <a:endParaRPr sz="1500" b="1"/>
          </a:p>
        </p:txBody>
      </p:sp>
      <p:cxnSp>
        <p:nvCxnSpPr>
          <p:cNvPr id="8408" name="Google Shape;8408;p96"/>
          <p:cNvCxnSpPr/>
          <p:nvPr/>
        </p:nvCxnSpPr>
        <p:spPr>
          <a:xfrm rot="10800000" flipH="1">
            <a:off x="4498350" y="4066650"/>
            <a:ext cx="652800" cy="600"/>
          </a:xfrm>
          <a:prstGeom prst="straightConnector1">
            <a:avLst/>
          </a:prstGeom>
          <a:noFill/>
          <a:ln w="19050" cap="flat" cmpd="sng">
            <a:solidFill>
              <a:schemeClr val="dk1"/>
            </a:solidFill>
            <a:prstDash val="solid"/>
            <a:round/>
            <a:headEnd type="none" w="med" len="med"/>
            <a:tailEnd type="triangle" w="med" len="med"/>
          </a:ln>
        </p:spPr>
      </p:cxnSp>
      <p:sp>
        <p:nvSpPr>
          <p:cNvPr id="8409" name="Google Shape;8409;p96"/>
          <p:cNvSpPr/>
          <p:nvPr/>
        </p:nvSpPr>
        <p:spPr>
          <a:xfrm>
            <a:off x="5299750" y="3680850"/>
            <a:ext cx="1043100" cy="772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t>Feature</a:t>
            </a:r>
            <a:endParaRPr sz="1500" b="1"/>
          </a:p>
          <a:p>
            <a:pPr marL="0" lvl="0" indent="0" algn="ctr" rtl="0">
              <a:spcBef>
                <a:spcPts val="0"/>
              </a:spcBef>
              <a:spcAft>
                <a:spcPts val="0"/>
              </a:spcAft>
              <a:buNone/>
            </a:pPr>
            <a:r>
              <a:rPr lang="en" sz="1500" b="1"/>
              <a:t>Vector</a:t>
            </a:r>
            <a:endParaRPr sz="1500" b="1"/>
          </a:p>
        </p:txBody>
      </p:sp>
      <p:sp>
        <p:nvSpPr>
          <p:cNvPr id="8410" name="Google Shape;8410;p96"/>
          <p:cNvSpPr txBox="1"/>
          <p:nvPr/>
        </p:nvSpPr>
        <p:spPr>
          <a:xfrm>
            <a:off x="1329875" y="105150"/>
            <a:ext cx="739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Input</a:t>
            </a:r>
            <a:endParaRPr b="1" dirty="0"/>
          </a:p>
        </p:txBody>
      </p:sp>
      <p:sp>
        <p:nvSpPr>
          <p:cNvPr id="8411" name="Google Shape;8411;p96"/>
          <p:cNvSpPr txBox="1"/>
          <p:nvPr/>
        </p:nvSpPr>
        <p:spPr>
          <a:xfrm>
            <a:off x="1075175" y="1663050"/>
            <a:ext cx="9939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32x32x3</a:t>
            </a:r>
            <a:endParaRPr b="1" dirty="0"/>
          </a:p>
        </p:txBody>
      </p:sp>
      <p:sp>
        <p:nvSpPr>
          <p:cNvPr id="8412" name="Google Shape;8412;p96"/>
          <p:cNvSpPr txBox="1"/>
          <p:nvPr/>
        </p:nvSpPr>
        <p:spPr>
          <a:xfrm>
            <a:off x="5440500" y="3283100"/>
            <a:ext cx="934200" cy="3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Output</a:t>
            </a:r>
            <a:endParaRPr b="1"/>
          </a:p>
        </p:txBody>
      </p:sp>
      <p:pic>
        <p:nvPicPr>
          <p:cNvPr id="8413" name="Google Shape;8413;p96"/>
          <p:cNvPicPr preferRelativeResize="0"/>
          <p:nvPr/>
        </p:nvPicPr>
        <p:blipFill>
          <a:blip r:embed="rId3">
            <a:alphaModFix/>
          </a:blip>
          <a:stretch>
            <a:fillRect/>
          </a:stretch>
        </p:blipFill>
        <p:spPr>
          <a:xfrm>
            <a:off x="894613" y="452763"/>
            <a:ext cx="1355025" cy="1249725"/>
          </a:xfrm>
          <a:prstGeom prst="rect">
            <a:avLst/>
          </a:prstGeom>
          <a:noFill/>
          <a:ln>
            <a:noFill/>
          </a:ln>
        </p:spPr>
      </p:pic>
      <p:sp>
        <p:nvSpPr>
          <p:cNvPr id="8414" name="Google Shape;8414;p96"/>
          <p:cNvSpPr txBox="1"/>
          <p:nvPr/>
        </p:nvSpPr>
        <p:spPr>
          <a:xfrm>
            <a:off x="3885250" y="478137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18"/>
        <p:cNvGrpSpPr/>
        <p:nvPr/>
      </p:nvGrpSpPr>
      <p:grpSpPr>
        <a:xfrm>
          <a:off x="0" y="0"/>
          <a:ext cx="0" cy="0"/>
          <a:chOff x="0" y="0"/>
          <a:chExt cx="0" cy="0"/>
        </a:xfrm>
      </p:grpSpPr>
      <p:sp>
        <p:nvSpPr>
          <p:cNvPr id="8419" name="Google Shape;8419;p97"/>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420" name="Google Shape;8420;p97"/>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Conv3-32</a:t>
            </a:r>
            <a:endParaRPr sz="1200" dirty="0"/>
          </a:p>
        </p:txBody>
      </p:sp>
      <p:sp>
        <p:nvSpPr>
          <p:cNvPr id="8421" name="Google Shape;8421;p97"/>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22" name="Google Shape;8422;p97"/>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23" name="Google Shape;8423;p97"/>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24" name="Google Shape;8424;p97"/>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425" name="Google Shape;8425;p97"/>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26" name="Google Shape;8426;p97"/>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27" name="Google Shape;8427;p97"/>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28" name="Google Shape;8428;p97"/>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429" name="Google Shape;8429;p97"/>
          <p:cNvCxnSpPr>
            <a:stCxn id="8419" idx="0"/>
            <a:endCxn id="8421"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0" name="Google Shape;8430;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1" name="Google Shape;8431;p97"/>
          <p:cNvCxnSpPr>
            <a:stCxn id="8420" idx="0"/>
            <a:endCxn id="8423"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32" name="Google Shape;8432;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3" name="Google Shape;8433;p97"/>
          <p:cNvCxnSpPr>
            <a:stCxn id="8421" idx="0"/>
            <a:endCxn id="8421"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434" name="Google Shape;8434;p97"/>
          <p:cNvCxnSpPr>
            <a:stCxn id="8420" idx="2"/>
            <a:endCxn id="8421"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5" name="Google Shape;8435;p97"/>
          <p:cNvCxnSpPr>
            <a:stCxn id="8423" idx="0"/>
            <a:endCxn id="8422"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6" name="Google Shape;8436;p97"/>
          <p:cNvCxnSpPr>
            <a:stCxn id="8422" idx="0"/>
            <a:endCxn id="8426"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7" name="Google Shape;8437;p97"/>
          <p:cNvCxnSpPr>
            <a:stCxn id="8426" idx="0"/>
            <a:endCxn id="8427"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8" name="Google Shape;8438;p97"/>
          <p:cNvCxnSpPr>
            <a:stCxn id="8427" idx="0"/>
            <a:endCxn id="8428"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39" name="Google Shape;8439;p97"/>
          <p:cNvCxnSpPr>
            <a:stCxn id="8428" idx="0"/>
            <a:endCxn id="8424"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40" name="Google Shape;8440;p97"/>
          <p:cNvCxnSpPr>
            <a:stCxn id="8424" idx="0"/>
            <a:endCxn id="8425"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8441" name="Google Shape;8441;p97"/>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442" name="Google Shape;8442;p97"/>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443" name="Google Shape;8443;p97"/>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444" name="Google Shape;8444;p97"/>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445" name="Google Shape;8445;p97"/>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446" name="Google Shape;8446;p97"/>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447" name="Google Shape;8447;p97"/>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448" name="Google Shape;8448;p97"/>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8449" name="Google Shape;8449;p97"/>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8450" name="Google Shape;8450;p97"/>
          <p:cNvCxnSpPr>
            <a:stCxn id="8441" idx="0"/>
            <a:endCxn id="8442"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1" name="Google Shape;8451;p97"/>
          <p:cNvCxnSpPr>
            <a:stCxn id="8442" idx="0"/>
            <a:endCxn id="8444"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2" name="Google Shape;8452;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3" name="Google Shape;8453;p97"/>
          <p:cNvCxnSpPr>
            <a:stCxn id="8443" idx="0"/>
            <a:endCxn id="8445"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4" name="Google Shape;8454;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5" name="Google Shape;8455;p97"/>
          <p:cNvCxnSpPr>
            <a:stCxn id="8444" idx="0"/>
            <a:endCxn id="8444"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456" name="Google Shape;8456;p97"/>
          <p:cNvCxnSpPr>
            <a:stCxn id="8443" idx="2"/>
            <a:endCxn id="8444"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7" name="Google Shape;8457;p97"/>
          <p:cNvCxnSpPr>
            <a:stCxn id="8445" idx="0"/>
            <a:endCxn id="8458"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59" name="Google Shape;8459;p97"/>
          <p:cNvCxnSpPr>
            <a:stCxn id="8446" idx="0"/>
            <a:endCxn id="8449"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460" name="Google Shape;8460;p97"/>
          <p:cNvCxnSpPr>
            <a:stCxn id="8449" idx="0"/>
            <a:endCxn id="8448"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461" name="Google Shape;8461;p97"/>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462" name="Google Shape;8462;p97"/>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463" name="Google Shape;8463;p97"/>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8464" name="Google Shape;8464;p97"/>
          <p:cNvSpPr txBox="1"/>
          <p:nvPr/>
        </p:nvSpPr>
        <p:spPr>
          <a:xfrm rot="1478449">
            <a:off x="3050475" y="29809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8465" name="Google Shape;8465;p97"/>
          <p:cNvSpPr txBox="1"/>
          <p:nvPr/>
        </p:nvSpPr>
        <p:spPr>
          <a:xfrm rot="1478449">
            <a:off x="4790587" y="29809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8466" name="Google Shape;8466;p97"/>
          <p:cNvSpPr txBox="1"/>
          <p:nvPr/>
        </p:nvSpPr>
        <p:spPr>
          <a:xfrm rot="1478449">
            <a:off x="583930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8467" name="Google Shape;8467;p97"/>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468" name="Google Shape;8468;p97"/>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469" name="Google Shape;8469;p97"/>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470" name="Google Shape;8470;p97"/>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471" name="Google Shape;8471;p97"/>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72" name="Google Shape;8472;p97"/>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473" name="Google Shape;8473;p97"/>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74" name="Google Shape;8474;p97"/>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475" name="Google Shape;8475;p97"/>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476" name="Google Shape;8476;p97"/>
          <p:cNvCxnSpPr>
            <a:stCxn id="8468" idx="0"/>
            <a:endCxn id="8469"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77" name="Google Shape;8477;p97"/>
          <p:cNvCxnSpPr>
            <a:stCxn id="8469" idx="0"/>
            <a:endCxn id="8470"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478" name="Google Shape;8478;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79" name="Google Shape;8479;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0" name="Google Shape;8480;p97"/>
          <p:cNvCxnSpPr>
            <a:stCxn id="8470" idx="0"/>
            <a:endCxn id="8470"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481" name="Google Shape;8481;p97"/>
          <p:cNvCxnSpPr>
            <a:stCxn id="8482" idx="2"/>
            <a:endCxn id="8470"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3" name="Google Shape;8483;p97"/>
          <p:cNvCxnSpPr>
            <a:stCxn id="8471" idx="0"/>
            <a:endCxn id="8473"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4" name="Google Shape;8484;p97"/>
          <p:cNvCxnSpPr>
            <a:stCxn id="8473" idx="0"/>
            <a:endCxn id="8474"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5" name="Google Shape;8485;p97"/>
          <p:cNvCxnSpPr>
            <a:stCxn id="8474" idx="0"/>
            <a:endCxn id="8475"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486" name="Google Shape;8486;p97"/>
          <p:cNvCxnSpPr>
            <a:stCxn id="8475" idx="0"/>
            <a:endCxn id="8472"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487" name="Google Shape;8487;p97"/>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488" name="Google Shape;8488;p97"/>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489" name="Google Shape;8489;p97"/>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490" name="Google Shape;8490;p97"/>
          <p:cNvCxnSpPr>
            <a:endCxn id="8419"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491" name="Google Shape;8491;p97"/>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8492" name="Google Shape;8492;p97"/>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493" name="Google Shape;8493;p97"/>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494" name="Google Shape;8494;p97"/>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8495" name="Google Shape;8495;p97"/>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496" name="Google Shape;8496;p97"/>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497" name="Google Shape;8497;p97"/>
          <p:cNvSpPr txBox="1"/>
          <p:nvPr/>
        </p:nvSpPr>
        <p:spPr>
          <a:xfrm rot="1478449">
            <a:off x="6538457" y="29809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
        <p:nvSpPr>
          <p:cNvPr id="8498" name="Google Shape;8498;p97"/>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499" name="Google Shape;8499;p97"/>
          <p:cNvCxnSpPr>
            <a:stCxn id="8500" idx="0"/>
            <a:endCxn id="8498"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01" name="Google Shape;8501;p97"/>
          <p:cNvCxnSpPr>
            <a:stCxn id="8498"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2" name="Google Shape;8502;p97"/>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3" name="Google Shape;8503;p97"/>
          <p:cNvCxnSpPr>
            <a:stCxn id="8502"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4" name="Google Shape;8504;p97"/>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5" name="Google Shape;8505;p97"/>
          <p:cNvCxnSpPr>
            <a:stCxn id="8506" idx="0"/>
            <a:endCxn id="8504"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07" name="Google Shape;8507;p97"/>
          <p:cNvCxnSpPr>
            <a:stCxn id="8504"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08" name="Google Shape;8508;p97"/>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09" name="Google Shape;8509;p97"/>
          <p:cNvCxnSpPr>
            <a:stCxn id="8508"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0" name="Google Shape;8510;p97"/>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11" name="Google Shape;8511;p97"/>
          <p:cNvCxnSpPr>
            <a:stCxn id="8510"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2" name="Google Shape;8512;p97"/>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13" name="Google Shape;8513;p97"/>
          <p:cNvCxnSpPr>
            <a:stCxn id="8512"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14" name="Google Shape;8514;p97"/>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515" name="Google Shape;8515;p97"/>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19"/>
        <p:cNvGrpSpPr/>
        <p:nvPr/>
      </p:nvGrpSpPr>
      <p:grpSpPr>
        <a:xfrm>
          <a:off x="0" y="0"/>
          <a:ext cx="0" cy="0"/>
          <a:chOff x="0" y="0"/>
          <a:chExt cx="0" cy="0"/>
        </a:xfrm>
      </p:grpSpPr>
      <p:sp>
        <p:nvSpPr>
          <p:cNvPr id="8520" name="Google Shape;8520;p98"/>
          <p:cNvSpPr/>
          <p:nvPr/>
        </p:nvSpPr>
        <p:spPr>
          <a:xfrm rot="5400000">
            <a:off x="1628038" y="3656325"/>
            <a:ext cx="9285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8521" name="Google Shape;8521;p98"/>
          <p:cNvSpPr/>
          <p:nvPr/>
        </p:nvSpPr>
        <p:spPr>
          <a:xfrm rot="5400000">
            <a:off x="232401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p:txBody>
      </p:sp>
      <p:sp>
        <p:nvSpPr>
          <p:cNvPr id="8522" name="Google Shape;8522;p98"/>
          <p:cNvSpPr/>
          <p:nvPr/>
        </p:nvSpPr>
        <p:spPr>
          <a:xfrm rot="5400000">
            <a:off x="19744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cxnSp>
        <p:nvCxnSpPr>
          <p:cNvPr id="8523" name="Google Shape;8523;p98"/>
          <p:cNvCxnSpPr>
            <a:stCxn id="8524" idx="0"/>
            <a:endCxn id="8525" idx="2"/>
          </p:cNvCxnSpPr>
          <p:nvPr/>
        </p:nvCxnSpPr>
        <p:spPr>
          <a:xfrm>
            <a:off x="5599363" y="3793874"/>
            <a:ext cx="189300" cy="3300"/>
          </a:xfrm>
          <a:prstGeom prst="straightConnector1">
            <a:avLst/>
          </a:prstGeom>
          <a:noFill/>
          <a:ln w="9525" cap="flat" cmpd="sng">
            <a:solidFill>
              <a:schemeClr val="dk2"/>
            </a:solidFill>
            <a:prstDash val="solid"/>
            <a:round/>
            <a:headEnd type="none" w="med" len="med"/>
            <a:tailEnd type="none" w="med" len="med"/>
          </a:ln>
        </p:spPr>
      </p:cxnSp>
      <p:cxnSp>
        <p:nvCxnSpPr>
          <p:cNvPr id="8526" name="Google Shape;8526;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7" name="Google Shape;8527;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8" name="Google Shape;8528;p98"/>
          <p:cNvCxnSpPr>
            <a:stCxn id="8522" idx="0"/>
            <a:endCxn id="8522" idx="0"/>
          </p:cNvCxnSpPr>
          <p:nvPr/>
        </p:nvCxnSpPr>
        <p:spPr>
          <a:xfrm>
            <a:off x="2579413" y="3797024"/>
            <a:ext cx="0" cy="0"/>
          </a:xfrm>
          <a:prstGeom prst="straightConnector1">
            <a:avLst/>
          </a:prstGeom>
          <a:noFill/>
          <a:ln w="9525" cap="flat" cmpd="sng">
            <a:solidFill>
              <a:schemeClr val="dk2"/>
            </a:solidFill>
            <a:prstDash val="solid"/>
            <a:round/>
            <a:headEnd type="none" w="med" len="med"/>
            <a:tailEnd type="none" w="med" len="med"/>
          </a:ln>
        </p:spPr>
      </p:cxnSp>
      <p:cxnSp>
        <p:nvCxnSpPr>
          <p:cNvPr id="8529" name="Google Shape;8529;p98"/>
          <p:cNvCxnSpPr>
            <a:stCxn id="8521" idx="2"/>
            <a:endCxn id="8522" idx="0"/>
          </p:cNvCxnSpPr>
          <p:nvPr/>
        </p:nvCxnSpPr>
        <p:spPr>
          <a:xfrm rot="10800000">
            <a:off x="2579463" y="3797024"/>
            <a:ext cx="74400" cy="0"/>
          </a:xfrm>
          <a:prstGeom prst="straightConnector1">
            <a:avLst/>
          </a:prstGeom>
          <a:noFill/>
          <a:ln w="9525" cap="flat" cmpd="sng">
            <a:solidFill>
              <a:schemeClr val="dk2"/>
            </a:solidFill>
            <a:prstDash val="solid"/>
            <a:round/>
            <a:headEnd type="none" w="med" len="med"/>
            <a:tailEnd type="none" w="med" len="med"/>
          </a:ln>
        </p:spPr>
      </p:cxnSp>
      <p:sp>
        <p:nvSpPr>
          <p:cNvPr id="8530" name="Google Shape;8530;p98"/>
          <p:cNvSpPr/>
          <p:nvPr/>
        </p:nvSpPr>
        <p:spPr>
          <a:xfrm rot="5400000">
            <a:off x="71446" y="1394700"/>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531" name="Google Shape;8531;p98"/>
          <p:cNvSpPr/>
          <p:nvPr/>
        </p:nvSpPr>
        <p:spPr>
          <a:xfrm rot="5400000">
            <a:off x="421019"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532" name="Google Shape;8532;p98"/>
          <p:cNvSpPr/>
          <p:nvPr/>
        </p:nvSpPr>
        <p:spPr>
          <a:xfrm rot="5400000">
            <a:off x="1120165" y="139470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533" name="Google Shape;8533;p98"/>
          <p:cNvSpPr/>
          <p:nvPr/>
        </p:nvSpPr>
        <p:spPr>
          <a:xfrm rot="5400000">
            <a:off x="770593"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534" name="Google Shape;8534;p98"/>
          <p:cNvSpPr/>
          <p:nvPr/>
        </p:nvSpPr>
        <p:spPr>
          <a:xfrm rot="5400000">
            <a:off x="1469750" y="1394700"/>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8535" name="Google Shape;8535;p98"/>
          <p:cNvSpPr/>
          <p:nvPr/>
        </p:nvSpPr>
        <p:spPr>
          <a:xfrm rot="5400000">
            <a:off x="1828527"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536" name="Google Shape;8536;p98"/>
          <p:cNvSpPr txBox="1"/>
          <p:nvPr/>
        </p:nvSpPr>
        <p:spPr>
          <a:xfrm rot="1478449">
            <a:off x="2393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537" name="Google Shape;8537;p98"/>
          <p:cNvSpPr/>
          <p:nvPr/>
        </p:nvSpPr>
        <p:spPr>
          <a:xfrm rot="5400000">
            <a:off x="2557421" y="1394700"/>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8538" name="Google Shape;8538;p98"/>
          <p:cNvSpPr/>
          <p:nvPr/>
        </p:nvSpPr>
        <p:spPr>
          <a:xfrm rot="5400000">
            <a:off x="2192971" y="1394700"/>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8539" name="Google Shape;8539;p98"/>
          <p:cNvCxnSpPr>
            <a:stCxn id="8530" idx="0"/>
            <a:endCxn id="8531" idx="2"/>
          </p:cNvCxnSpPr>
          <p:nvPr/>
        </p:nvCxnSpPr>
        <p:spPr>
          <a:xfrm>
            <a:off x="595546"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0" name="Google Shape;8540;p98"/>
          <p:cNvCxnSpPr>
            <a:stCxn id="8531" idx="0"/>
            <a:endCxn id="8533" idx="2"/>
          </p:cNvCxnSpPr>
          <p:nvPr/>
        </p:nvCxnSpPr>
        <p:spPr>
          <a:xfrm>
            <a:off x="945119"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1" name="Google Shape;8541;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2" name="Google Shape;8542;p98"/>
          <p:cNvCxnSpPr>
            <a:stCxn id="8532" idx="0"/>
            <a:endCxn id="8534" idx="2"/>
          </p:cNvCxnSpPr>
          <p:nvPr/>
        </p:nvCxnSpPr>
        <p:spPr>
          <a:xfrm>
            <a:off x="16442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3" name="Google Shape;8543;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4" name="Google Shape;8544;p98"/>
          <p:cNvCxnSpPr>
            <a:stCxn id="8533" idx="0"/>
            <a:endCxn id="8533" idx="0"/>
          </p:cNvCxnSpPr>
          <p:nvPr/>
        </p:nvCxnSpPr>
        <p:spPr>
          <a:xfrm>
            <a:off x="1294693" y="1532250"/>
            <a:ext cx="0" cy="0"/>
          </a:xfrm>
          <a:prstGeom prst="straightConnector1">
            <a:avLst/>
          </a:prstGeom>
          <a:noFill/>
          <a:ln w="9525" cap="flat" cmpd="sng">
            <a:solidFill>
              <a:schemeClr val="dk2"/>
            </a:solidFill>
            <a:prstDash val="solid"/>
            <a:round/>
            <a:headEnd type="none" w="med" len="med"/>
            <a:tailEnd type="none" w="med" len="med"/>
          </a:ln>
        </p:spPr>
      </p:cxnSp>
      <p:cxnSp>
        <p:nvCxnSpPr>
          <p:cNvPr id="8545" name="Google Shape;8545;p98"/>
          <p:cNvCxnSpPr>
            <a:stCxn id="8532" idx="2"/>
            <a:endCxn id="8533" idx="0"/>
          </p:cNvCxnSpPr>
          <p:nvPr/>
        </p:nvCxnSpPr>
        <p:spPr>
          <a:xfrm rot="10800000">
            <a:off x="1294765"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6" name="Google Shape;8546;p98"/>
          <p:cNvCxnSpPr>
            <a:stCxn id="8534" idx="0"/>
            <a:endCxn id="8547" idx="2"/>
          </p:cNvCxnSpPr>
          <p:nvPr/>
        </p:nvCxnSpPr>
        <p:spPr>
          <a:xfrm>
            <a:off x="1993850" y="1532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48" name="Google Shape;8548;p98"/>
          <p:cNvCxnSpPr>
            <a:stCxn id="8535" idx="0"/>
            <a:endCxn id="8538" idx="2"/>
          </p:cNvCxnSpPr>
          <p:nvPr/>
        </p:nvCxnSpPr>
        <p:spPr>
          <a:xfrm>
            <a:off x="2352627" y="1532250"/>
            <a:ext cx="89400" cy="0"/>
          </a:xfrm>
          <a:prstGeom prst="straightConnector1">
            <a:avLst/>
          </a:prstGeom>
          <a:noFill/>
          <a:ln w="9525" cap="flat" cmpd="sng">
            <a:solidFill>
              <a:schemeClr val="dk2"/>
            </a:solidFill>
            <a:prstDash val="solid"/>
            <a:round/>
            <a:headEnd type="none" w="med" len="med"/>
            <a:tailEnd type="none" w="med" len="med"/>
          </a:ln>
        </p:spPr>
      </p:cxnSp>
      <p:cxnSp>
        <p:nvCxnSpPr>
          <p:cNvPr id="8549" name="Google Shape;8549;p98"/>
          <p:cNvCxnSpPr>
            <a:stCxn id="8538" idx="0"/>
            <a:endCxn id="8537" idx="2"/>
          </p:cNvCxnSpPr>
          <p:nvPr/>
        </p:nvCxnSpPr>
        <p:spPr>
          <a:xfrm>
            <a:off x="2717071" y="1532250"/>
            <a:ext cx="89400" cy="0"/>
          </a:xfrm>
          <a:prstGeom prst="straightConnector1">
            <a:avLst/>
          </a:prstGeom>
          <a:noFill/>
          <a:ln w="9525" cap="flat" cmpd="sng">
            <a:solidFill>
              <a:schemeClr val="dk2"/>
            </a:solidFill>
            <a:prstDash val="solid"/>
            <a:round/>
            <a:headEnd type="none" w="med" len="med"/>
            <a:tailEnd type="none" w="med" len="med"/>
          </a:ln>
        </p:spPr>
      </p:cxnSp>
      <p:sp>
        <p:nvSpPr>
          <p:cNvPr id="8550" name="Google Shape;8550;p98"/>
          <p:cNvSpPr txBox="1"/>
          <p:nvPr/>
        </p:nvSpPr>
        <p:spPr>
          <a:xfrm rot="1478449">
            <a:off x="925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551" name="Google Shape;8551;p98"/>
          <p:cNvSpPr txBox="1"/>
          <p:nvPr/>
        </p:nvSpPr>
        <p:spPr>
          <a:xfrm rot="1478449">
            <a:off x="1687175"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552" name="Google Shape;8552;p98"/>
          <p:cNvSpPr txBox="1"/>
          <p:nvPr/>
        </p:nvSpPr>
        <p:spPr>
          <a:xfrm rot="1478449">
            <a:off x="2026357" y="822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8553" name="Google Shape;8553;p9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554" name="Google Shape;8554;p9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555" name="Google Shape;8555;p9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556" name="Google Shape;8556;p98"/>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557" name="Google Shape;8557;p98"/>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558" name="Google Shape;8558;p98"/>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559" name="Google Shape;8559;p98"/>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560" name="Google Shape;8560;p98"/>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561" name="Google Shape;8561;p98"/>
          <p:cNvCxnSpPr>
            <a:stCxn id="8553" idx="0"/>
            <a:endCxn id="8554"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2" name="Google Shape;8562;p98"/>
          <p:cNvCxnSpPr>
            <a:stCxn id="8554" idx="0"/>
            <a:endCxn id="8555"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63" name="Google Shape;8563;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4" name="Google Shape;8564;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5" name="Google Shape;8565;p98"/>
          <p:cNvCxnSpPr>
            <a:stCxn id="8555" idx="0"/>
            <a:endCxn id="8555"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566" name="Google Shape;8566;p98"/>
          <p:cNvCxnSpPr>
            <a:stCxn id="8567" idx="2"/>
            <a:endCxn id="8555"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8" name="Google Shape;8568;p98"/>
          <p:cNvCxnSpPr>
            <a:stCxn id="8556" idx="0"/>
            <a:endCxn id="8558"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69" name="Google Shape;8569;p98"/>
          <p:cNvCxnSpPr>
            <a:stCxn id="8558" idx="0"/>
            <a:endCxn id="8559"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0" name="Google Shape;8570;p98"/>
          <p:cNvCxnSpPr>
            <a:stCxn id="8559" idx="0"/>
            <a:endCxn id="8560"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71" name="Google Shape;8571;p98"/>
          <p:cNvCxnSpPr>
            <a:stCxn id="8560" idx="0"/>
            <a:endCxn id="8557"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72" name="Google Shape;8572;p9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573" name="Google Shape;8573;p98"/>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574" name="Google Shape;8574;p98"/>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575" name="Google Shape;8575;p98"/>
          <p:cNvCxnSpPr/>
          <p:nvPr/>
        </p:nvCxnSpPr>
        <p:spPr>
          <a:xfrm rot="10800000" flipH="1">
            <a:off x="1259050" y="3794025"/>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576" name="Google Shape;8576;p98"/>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577" name="Google Shape;8577;p98"/>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578" name="Google Shape;8578;p98"/>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79" name="Google Shape;8579;p98"/>
          <p:cNvCxnSpPr>
            <a:stCxn id="8580" idx="0"/>
            <a:endCxn id="8578"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81" name="Google Shape;8581;p98"/>
          <p:cNvCxnSpPr>
            <a:stCxn id="8578"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2" name="Google Shape;8582;p98"/>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3" name="Google Shape;8583;p98"/>
          <p:cNvCxnSpPr>
            <a:stCxn id="8582"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4" name="Google Shape;8584;p98"/>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5" name="Google Shape;8585;p98"/>
          <p:cNvCxnSpPr>
            <a:stCxn id="8586" idx="0"/>
            <a:endCxn id="8584"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587" name="Google Shape;8587;p98"/>
          <p:cNvCxnSpPr>
            <a:stCxn id="8584"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88" name="Google Shape;8588;p98"/>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89" name="Google Shape;8589;p98"/>
          <p:cNvCxnSpPr>
            <a:stCxn id="8588"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0" name="Google Shape;8590;p98"/>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91" name="Google Shape;8591;p98"/>
          <p:cNvCxnSpPr>
            <a:stCxn id="8590"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2" name="Google Shape;8592;p98"/>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593" name="Google Shape;8593;p98"/>
          <p:cNvCxnSpPr>
            <a:stCxn id="8592"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594" name="Google Shape;8594;p98"/>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595" name="Google Shape;8595;p98"/>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596" name="Google Shape;8596;p98"/>
          <p:cNvCxnSpPr/>
          <p:nvPr/>
        </p:nvCxnSpPr>
        <p:spPr>
          <a:xfrm rot="10800000" flipH="1">
            <a:off x="2962925" y="3245337"/>
            <a:ext cx="454500" cy="494700"/>
          </a:xfrm>
          <a:prstGeom prst="straightConnector1">
            <a:avLst/>
          </a:prstGeom>
          <a:noFill/>
          <a:ln w="9525" cap="flat" cmpd="sng">
            <a:solidFill>
              <a:schemeClr val="dk1"/>
            </a:solidFill>
            <a:prstDash val="solid"/>
            <a:round/>
            <a:headEnd type="none" w="med" len="med"/>
            <a:tailEnd type="triangle" w="med" len="med"/>
          </a:ln>
        </p:spPr>
      </p:cxnSp>
      <p:cxnSp>
        <p:nvCxnSpPr>
          <p:cNvPr id="8597" name="Google Shape;8597;p98"/>
          <p:cNvCxnSpPr/>
          <p:nvPr/>
        </p:nvCxnSpPr>
        <p:spPr>
          <a:xfrm>
            <a:off x="2970125" y="3859662"/>
            <a:ext cx="454200" cy="437400"/>
          </a:xfrm>
          <a:prstGeom prst="straightConnector1">
            <a:avLst/>
          </a:prstGeom>
          <a:noFill/>
          <a:ln w="9525" cap="flat" cmpd="sng">
            <a:solidFill>
              <a:schemeClr val="dk1"/>
            </a:solidFill>
            <a:prstDash val="solid"/>
            <a:round/>
            <a:headEnd type="none" w="med" len="med"/>
            <a:tailEnd type="triangle" w="med" len="med"/>
          </a:ln>
        </p:spPr>
      </p:cxnSp>
      <p:sp>
        <p:nvSpPr>
          <p:cNvPr id="8598" name="Google Shape;8598;p98"/>
          <p:cNvSpPr/>
          <p:nvPr/>
        </p:nvSpPr>
        <p:spPr>
          <a:xfrm rot="5400000">
            <a:off x="3203375" y="3123137"/>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sp>
        <p:nvSpPr>
          <p:cNvPr id="8599" name="Google Shape;8599;p98"/>
          <p:cNvSpPr/>
          <p:nvPr/>
        </p:nvSpPr>
        <p:spPr>
          <a:xfrm rot="5400000">
            <a:off x="3192275" y="4189512"/>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Conv1-512</a:t>
            </a:r>
            <a:endParaRPr sz="1200"/>
          </a:p>
        </p:txBody>
      </p:sp>
      <p:cxnSp>
        <p:nvCxnSpPr>
          <p:cNvPr id="8600" name="Google Shape;8600;p98"/>
          <p:cNvCxnSpPr>
            <a:endCxn id="8598" idx="0"/>
          </p:cNvCxnSpPr>
          <p:nvPr/>
        </p:nvCxnSpPr>
        <p:spPr>
          <a:xfrm rot="10800000">
            <a:off x="3808325" y="3260687"/>
            <a:ext cx="85200" cy="0"/>
          </a:xfrm>
          <a:prstGeom prst="straightConnector1">
            <a:avLst/>
          </a:prstGeom>
          <a:noFill/>
          <a:ln w="9525" cap="flat" cmpd="sng">
            <a:solidFill>
              <a:schemeClr val="dk2"/>
            </a:solidFill>
            <a:prstDash val="solid"/>
            <a:round/>
            <a:headEnd type="none" w="med" len="med"/>
            <a:tailEnd type="none" w="med" len="med"/>
          </a:ln>
        </p:spPr>
      </p:cxnSp>
      <p:cxnSp>
        <p:nvCxnSpPr>
          <p:cNvPr id="8601" name="Google Shape;8601;p98"/>
          <p:cNvCxnSpPr/>
          <p:nvPr/>
        </p:nvCxnSpPr>
        <p:spPr>
          <a:xfrm rot="10800000">
            <a:off x="3797238" y="4327062"/>
            <a:ext cx="74400" cy="0"/>
          </a:xfrm>
          <a:prstGeom prst="straightConnector1">
            <a:avLst/>
          </a:prstGeom>
          <a:noFill/>
          <a:ln w="9525" cap="flat" cmpd="sng">
            <a:solidFill>
              <a:schemeClr val="dk2"/>
            </a:solidFill>
            <a:prstDash val="solid"/>
            <a:round/>
            <a:headEnd type="none" w="med" len="med"/>
            <a:tailEnd type="none" w="med" len="med"/>
          </a:ln>
        </p:spPr>
      </p:cxnSp>
      <p:sp>
        <p:nvSpPr>
          <p:cNvPr id="8602" name="Google Shape;8602;p98"/>
          <p:cNvSpPr/>
          <p:nvPr/>
        </p:nvSpPr>
        <p:spPr>
          <a:xfrm rot="5400000">
            <a:off x="3719185" y="2956788"/>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Pafs</a:t>
            </a:r>
            <a:endParaRPr sz="1200"/>
          </a:p>
        </p:txBody>
      </p:sp>
      <p:sp>
        <p:nvSpPr>
          <p:cNvPr id="8603" name="Google Shape;8603;p98"/>
          <p:cNvSpPr/>
          <p:nvPr/>
        </p:nvSpPr>
        <p:spPr>
          <a:xfrm rot="5400000">
            <a:off x="3716635" y="4023163"/>
            <a:ext cx="934800" cy="6078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a:t>
            </a:r>
            <a:endParaRPr sz="1200"/>
          </a:p>
          <a:p>
            <a:pPr marL="0" lvl="0" indent="0" algn="ctr" rtl="0">
              <a:spcBef>
                <a:spcPts val="0"/>
              </a:spcBef>
              <a:spcAft>
                <a:spcPts val="0"/>
              </a:spcAft>
              <a:buNone/>
            </a:pPr>
            <a:r>
              <a:rPr lang="en" sz="1200"/>
              <a:t>Number Keypoints</a:t>
            </a:r>
            <a:endParaRPr sz="1200"/>
          </a:p>
        </p:txBody>
      </p:sp>
      <p:sp>
        <p:nvSpPr>
          <p:cNvPr id="8604" name="Google Shape;8604;p98"/>
          <p:cNvSpPr/>
          <p:nvPr/>
        </p:nvSpPr>
        <p:spPr>
          <a:xfrm>
            <a:off x="4762133" y="3651076"/>
            <a:ext cx="284100" cy="291900"/>
          </a:xfrm>
          <a:prstGeom prst="flowChartOr">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cxnSp>
        <p:nvCxnSpPr>
          <p:cNvPr id="8605" name="Google Shape;8605;p98"/>
          <p:cNvCxnSpPr>
            <a:endCxn id="8604" idx="0"/>
          </p:cNvCxnSpPr>
          <p:nvPr/>
        </p:nvCxnSpPr>
        <p:spPr>
          <a:xfrm>
            <a:off x="4490483" y="3245476"/>
            <a:ext cx="413700" cy="405600"/>
          </a:xfrm>
          <a:prstGeom prst="bentConnector2">
            <a:avLst/>
          </a:prstGeom>
          <a:noFill/>
          <a:ln w="9525" cap="flat" cmpd="sng">
            <a:solidFill>
              <a:schemeClr val="dk1"/>
            </a:solidFill>
            <a:prstDash val="solid"/>
            <a:round/>
            <a:headEnd type="none" w="med" len="med"/>
            <a:tailEnd type="triangle" w="med" len="med"/>
          </a:ln>
        </p:spPr>
      </p:cxnSp>
      <p:cxnSp>
        <p:nvCxnSpPr>
          <p:cNvPr id="8606" name="Google Shape;8606;p98"/>
          <p:cNvCxnSpPr>
            <a:stCxn id="8603" idx="0"/>
            <a:endCxn id="8604" idx="4"/>
          </p:cNvCxnSpPr>
          <p:nvPr/>
        </p:nvCxnSpPr>
        <p:spPr>
          <a:xfrm rot="10800000" flipH="1">
            <a:off x="4487935" y="3943063"/>
            <a:ext cx="416100" cy="384000"/>
          </a:xfrm>
          <a:prstGeom prst="bentConnector2">
            <a:avLst/>
          </a:prstGeom>
          <a:noFill/>
          <a:ln w="9525" cap="flat" cmpd="sng">
            <a:solidFill>
              <a:schemeClr val="dk1"/>
            </a:solidFill>
            <a:prstDash val="solid"/>
            <a:round/>
            <a:headEnd type="none" w="med" len="med"/>
            <a:tailEnd type="triangle" w="med" len="med"/>
          </a:ln>
        </p:spPr>
      </p:cxnSp>
      <p:sp>
        <p:nvSpPr>
          <p:cNvPr id="8524" name="Google Shape;8524;p98"/>
          <p:cNvSpPr/>
          <p:nvPr/>
        </p:nvSpPr>
        <p:spPr>
          <a:xfrm rot="5400000">
            <a:off x="4994413" y="365632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8525" name="Google Shape;8525;p98"/>
          <p:cNvSpPr/>
          <p:nvPr/>
        </p:nvSpPr>
        <p:spPr>
          <a:xfrm rot="5400000">
            <a:off x="5458763" y="3659474"/>
            <a:ext cx="934800" cy="2751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Conv1-128</a:t>
            </a:r>
            <a:endParaRPr sz="1200"/>
          </a:p>
        </p:txBody>
      </p:sp>
      <p:sp>
        <p:nvSpPr>
          <p:cNvPr id="8607" name="Google Shape;8607;p98"/>
          <p:cNvSpPr/>
          <p:nvPr/>
        </p:nvSpPr>
        <p:spPr>
          <a:xfrm rot="5400000">
            <a:off x="6077558" y="3569925"/>
            <a:ext cx="934800" cy="454200"/>
          </a:xfrm>
          <a:prstGeom prst="rect">
            <a:avLst/>
          </a:prstGeom>
          <a:solidFill>
            <a:srgbClr val="F4CC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Conv3-128</a:t>
            </a:r>
            <a:endParaRPr sz="1200"/>
          </a:p>
          <a:p>
            <a:pPr marL="0" lvl="0" indent="0" algn="ctr" rtl="0">
              <a:spcBef>
                <a:spcPts val="0"/>
              </a:spcBef>
              <a:spcAft>
                <a:spcPts val="0"/>
              </a:spcAft>
              <a:buNone/>
            </a:pPr>
            <a:r>
              <a:rPr lang="en" sz="1200"/>
              <a:t>dia=2</a:t>
            </a:r>
            <a:endParaRPr sz="1200"/>
          </a:p>
        </p:txBody>
      </p:sp>
      <p:cxnSp>
        <p:nvCxnSpPr>
          <p:cNvPr id="8608" name="Google Shape;8608;p98"/>
          <p:cNvCxnSpPr>
            <a:endCxn id="8607" idx="2"/>
          </p:cNvCxnSpPr>
          <p:nvPr/>
        </p:nvCxnSpPr>
        <p:spPr>
          <a:xfrm>
            <a:off x="6063758" y="3793725"/>
            <a:ext cx="254100" cy="3300"/>
          </a:xfrm>
          <a:prstGeom prst="straightConnector1">
            <a:avLst/>
          </a:prstGeom>
          <a:noFill/>
          <a:ln w="9525" cap="flat" cmpd="sng">
            <a:solidFill>
              <a:schemeClr val="dk2"/>
            </a:solidFill>
            <a:prstDash val="solid"/>
            <a:round/>
            <a:headEnd type="none" w="med" len="med"/>
            <a:tailEnd type="none" w="med" len="med"/>
          </a:ln>
        </p:spPr>
      </p:cxnSp>
      <p:cxnSp>
        <p:nvCxnSpPr>
          <p:cNvPr id="8609" name="Google Shape;8609;p98"/>
          <p:cNvCxnSpPr/>
          <p:nvPr/>
        </p:nvCxnSpPr>
        <p:spPr>
          <a:xfrm rot="10800000">
            <a:off x="5458233" y="3020917"/>
            <a:ext cx="3600" cy="308700"/>
          </a:xfrm>
          <a:prstGeom prst="straightConnector1">
            <a:avLst/>
          </a:prstGeom>
          <a:noFill/>
          <a:ln w="9525" cap="flat" cmpd="sng">
            <a:solidFill>
              <a:schemeClr val="dk1"/>
            </a:solidFill>
            <a:prstDash val="solid"/>
            <a:round/>
            <a:headEnd type="none" w="med" len="med"/>
            <a:tailEnd type="none" w="med" len="med"/>
          </a:ln>
        </p:spPr>
      </p:cxnSp>
      <p:cxnSp>
        <p:nvCxnSpPr>
          <p:cNvPr id="8610" name="Google Shape;8610;p98"/>
          <p:cNvCxnSpPr/>
          <p:nvPr/>
        </p:nvCxnSpPr>
        <p:spPr>
          <a:xfrm>
            <a:off x="5458968" y="3017325"/>
            <a:ext cx="723300" cy="3600"/>
          </a:xfrm>
          <a:prstGeom prst="straightConnector1">
            <a:avLst/>
          </a:prstGeom>
          <a:noFill/>
          <a:ln w="9525" cap="flat" cmpd="sng">
            <a:solidFill>
              <a:schemeClr val="dk1"/>
            </a:solidFill>
            <a:prstDash val="solid"/>
            <a:round/>
            <a:headEnd type="none" w="med" len="med"/>
            <a:tailEnd type="none" w="med" len="med"/>
          </a:ln>
        </p:spPr>
      </p:cxnSp>
      <p:cxnSp>
        <p:nvCxnSpPr>
          <p:cNvPr id="8611" name="Google Shape;8611;p98"/>
          <p:cNvCxnSpPr/>
          <p:nvPr/>
        </p:nvCxnSpPr>
        <p:spPr>
          <a:xfrm rot="-5400000">
            <a:off x="5802633" y="3389242"/>
            <a:ext cx="756600" cy="0"/>
          </a:xfrm>
          <a:prstGeom prst="straightConnector1">
            <a:avLst/>
          </a:prstGeom>
          <a:noFill/>
          <a:ln w="9525" cap="flat" cmpd="sng">
            <a:solidFill>
              <a:schemeClr val="dk1"/>
            </a:solidFill>
            <a:prstDash val="solid"/>
            <a:round/>
            <a:headEnd type="triangle" w="med" len="med"/>
            <a:tailEnd type="none" w="med" len="med"/>
          </a:ln>
        </p:spPr>
      </p:cxnSp>
      <p:cxnSp>
        <p:nvCxnSpPr>
          <p:cNvPr id="8612" name="Google Shape;8612;p98"/>
          <p:cNvCxnSpPr>
            <a:stCxn id="8604" idx="6"/>
            <a:endCxn id="8524" idx="2"/>
          </p:cNvCxnSpPr>
          <p:nvPr/>
        </p:nvCxnSpPr>
        <p:spPr>
          <a:xfrm rot="10800000" flipH="1">
            <a:off x="5046233" y="3793726"/>
            <a:ext cx="278100" cy="3300"/>
          </a:xfrm>
          <a:prstGeom prst="straightConnector1">
            <a:avLst/>
          </a:prstGeom>
          <a:noFill/>
          <a:ln w="9525" cap="flat" cmpd="sng">
            <a:solidFill>
              <a:schemeClr val="dk1"/>
            </a:solidFill>
            <a:prstDash val="solid"/>
            <a:round/>
            <a:headEnd type="none" w="med" len="med"/>
            <a:tailEnd type="triangle" w="med" len="med"/>
          </a:ln>
        </p:spPr>
      </p:cxnSp>
      <p:cxnSp>
        <p:nvCxnSpPr>
          <p:cNvPr id="8613" name="Google Shape;8613;p98"/>
          <p:cNvCxnSpPr/>
          <p:nvPr/>
        </p:nvCxnSpPr>
        <p:spPr>
          <a:xfrm rot="10800000" flipH="1">
            <a:off x="6806133" y="3792226"/>
            <a:ext cx="278100" cy="3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17"/>
        <p:cNvGrpSpPr/>
        <p:nvPr/>
      </p:nvGrpSpPr>
      <p:grpSpPr>
        <a:xfrm>
          <a:off x="0" y="0"/>
          <a:ext cx="0" cy="0"/>
          <a:chOff x="0" y="0"/>
          <a:chExt cx="0" cy="0"/>
        </a:xfrm>
      </p:grpSpPr>
      <p:sp>
        <p:nvSpPr>
          <p:cNvPr id="8618" name="Google Shape;8618;p99"/>
          <p:cNvSpPr/>
          <p:nvPr/>
        </p:nvSpPr>
        <p:spPr>
          <a:xfrm rot="5400000">
            <a:off x="642452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619" name="Google Shape;8619;p99"/>
          <p:cNvSpPr/>
          <p:nvPr/>
        </p:nvSpPr>
        <p:spPr>
          <a:xfrm rot="5400000">
            <a:off x="598277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cxnSp>
        <p:nvCxnSpPr>
          <p:cNvPr id="8620" name="Google Shape;8620;p99"/>
          <p:cNvCxnSpPr>
            <a:stCxn id="8621" idx="0"/>
            <a:endCxn id="8619" idx="2"/>
          </p:cNvCxnSpPr>
          <p:nvPr/>
        </p:nvCxnSpPr>
        <p:spPr>
          <a:xfrm>
            <a:off x="6203575" y="893888"/>
            <a:ext cx="166800" cy="0"/>
          </a:xfrm>
          <a:prstGeom prst="straightConnector1">
            <a:avLst/>
          </a:prstGeom>
          <a:noFill/>
          <a:ln w="9525" cap="flat" cmpd="sng">
            <a:solidFill>
              <a:schemeClr val="dk2"/>
            </a:solidFill>
            <a:prstDash val="solid"/>
            <a:round/>
            <a:headEnd type="triangle" w="med" len="med"/>
            <a:tailEnd type="none" w="med" len="med"/>
          </a:ln>
        </p:spPr>
      </p:cxnSp>
      <p:cxnSp>
        <p:nvCxnSpPr>
          <p:cNvPr id="8622" name="Google Shape;8622;p99"/>
          <p:cNvCxnSpPr>
            <a:stCxn id="8619" idx="0"/>
            <a:endCxn id="8618" idx="2"/>
          </p:cNvCxnSpPr>
          <p:nvPr/>
        </p:nvCxnSpPr>
        <p:spPr>
          <a:xfrm>
            <a:off x="6645325" y="893888"/>
            <a:ext cx="166800" cy="0"/>
          </a:xfrm>
          <a:prstGeom prst="straightConnector1">
            <a:avLst/>
          </a:prstGeom>
          <a:noFill/>
          <a:ln w="9525" cap="flat" cmpd="sng">
            <a:solidFill>
              <a:schemeClr val="dk2"/>
            </a:solidFill>
            <a:prstDash val="solid"/>
            <a:round/>
            <a:headEnd type="triangle" w="med" len="med"/>
            <a:tailEnd type="none" w="med" len="med"/>
          </a:ln>
        </p:spPr>
      </p:cxnSp>
      <p:sp>
        <p:nvSpPr>
          <p:cNvPr id="8621" name="Google Shape;8621;p99"/>
          <p:cNvSpPr/>
          <p:nvPr/>
        </p:nvSpPr>
        <p:spPr>
          <a:xfrm rot="5400000">
            <a:off x="5541025" y="756338"/>
            <a:ext cx="10500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1x11 conv</a:t>
            </a:r>
            <a:endParaRPr sz="1100"/>
          </a:p>
        </p:txBody>
      </p:sp>
      <p:sp>
        <p:nvSpPr>
          <p:cNvPr id="8623" name="Google Shape;8623;p99"/>
          <p:cNvSpPr/>
          <p:nvPr/>
        </p:nvSpPr>
        <p:spPr>
          <a:xfrm rot="5400000">
            <a:off x="50992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1</a:t>
            </a:r>
            <a:endParaRPr sz="1100"/>
          </a:p>
        </p:txBody>
      </p:sp>
      <p:sp>
        <p:nvSpPr>
          <p:cNvPr id="8624" name="Google Shape;8624;p99"/>
          <p:cNvSpPr/>
          <p:nvPr/>
        </p:nvSpPr>
        <p:spPr>
          <a:xfrm rot="5400000">
            <a:off x="44908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8625" name="Google Shape;8625;p99"/>
          <p:cNvSpPr/>
          <p:nvPr/>
        </p:nvSpPr>
        <p:spPr>
          <a:xfrm rot="5400000">
            <a:off x="266567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8626" name="Google Shape;8626;p99"/>
          <p:cNvSpPr/>
          <p:nvPr/>
        </p:nvSpPr>
        <p:spPr>
          <a:xfrm rot="5400000">
            <a:off x="2223925" y="756338"/>
            <a:ext cx="10500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1x7 conv</a:t>
            </a:r>
            <a:endParaRPr sz="1100"/>
          </a:p>
        </p:txBody>
      </p:sp>
      <p:sp>
        <p:nvSpPr>
          <p:cNvPr id="8627" name="Google Shape;8627;p99"/>
          <p:cNvSpPr/>
          <p:nvPr/>
        </p:nvSpPr>
        <p:spPr>
          <a:xfrm rot="5400000">
            <a:off x="178217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628" name="Google Shape;8628;p99"/>
          <p:cNvSpPr/>
          <p:nvPr/>
        </p:nvSpPr>
        <p:spPr>
          <a:xfrm rot="5400000">
            <a:off x="1340425" y="756338"/>
            <a:ext cx="10500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8629" name="Google Shape;8629;p99"/>
          <p:cNvSpPr/>
          <p:nvPr/>
        </p:nvSpPr>
        <p:spPr>
          <a:xfrm rot="5400000">
            <a:off x="898675" y="75633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Output</a:t>
            </a:r>
            <a:endParaRPr sz="1100"/>
          </a:p>
        </p:txBody>
      </p:sp>
      <p:cxnSp>
        <p:nvCxnSpPr>
          <p:cNvPr id="8630" name="Google Shape;8630;p99"/>
          <p:cNvCxnSpPr>
            <a:stCxn id="8621" idx="2"/>
            <a:endCxn id="8623" idx="0"/>
          </p:cNvCxnSpPr>
          <p:nvPr/>
        </p:nvCxnSpPr>
        <p:spPr>
          <a:xfrm rot="10800000">
            <a:off x="57619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1" name="Google Shape;8631;p99"/>
          <p:cNvCxnSpPr>
            <a:stCxn id="8623" idx="2"/>
            <a:endCxn id="8624" idx="0"/>
          </p:cNvCxnSpPr>
          <p:nvPr/>
        </p:nvCxnSpPr>
        <p:spPr>
          <a:xfrm rot="10800000">
            <a:off x="51534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32" name="Google Shape;8632;p99"/>
          <p:cNvCxnSpPr>
            <a:stCxn id="8633" idx="2"/>
            <a:endCxn id="8625" idx="0"/>
          </p:cNvCxnSpPr>
          <p:nvPr/>
        </p:nvCxnSpPr>
        <p:spPr>
          <a:xfrm rot="10800000">
            <a:off x="33282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34" name="Google Shape;8634;p99"/>
          <p:cNvCxnSpPr>
            <a:stCxn id="8625" idx="2"/>
            <a:endCxn id="8626" idx="0"/>
          </p:cNvCxnSpPr>
          <p:nvPr/>
        </p:nvCxnSpPr>
        <p:spPr>
          <a:xfrm rot="10800000">
            <a:off x="28866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5" name="Google Shape;8635;p99"/>
          <p:cNvCxnSpPr>
            <a:stCxn id="8626" idx="2"/>
            <a:endCxn id="8627" idx="0"/>
          </p:cNvCxnSpPr>
          <p:nvPr/>
        </p:nvCxnSpPr>
        <p:spPr>
          <a:xfrm rot="10800000">
            <a:off x="244487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6" name="Google Shape;8636;p99"/>
          <p:cNvCxnSpPr>
            <a:stCxn id="8627" idx="2"/>
            <a:endCxn id="8628" idx="0"/>
          </p:cNvCxnSpPr>
          <p:nvPr/>
        </p:nvCxnSpPr>
        <p:spPr>
          <a:xfrm rot="10800000">
            <a:off x="2003125" y="893888"/>
            <a:ext cx="166500" cy="0"/>
          </a:xfrm>
          <a:prstGeom prst="straightConnector1">
            <a:avLst/>
          </a:prstGeom>
          <a:noFill/>
          <a:ln w="9525" cap="flat" cmpd="sng">
            <a:solidFill>
              <a:schemeClr val="dk2"/>
            </a:solidFill>
            <a:prstDash val="solid"/>
            <a:round/>
            <a:headEnd type="none" w="med" len="med"/>
            <a:tailEnd type="triangle" w="med" len="med"/>
          </a:ln>
        </p:spPr>
      </p:cxnSp>
      <p:cxnSp>
        <p:nvCxnSpPr>
          <p:cNvPr id="8637" name="Google Shape;8637;p99"/>
          <p:cNvCxnSpPr>
            <a:stCxn id="8628" idx="2"/>
            <a:endCxn id="8629" idx="0"/>
          </p:cNvCxnSpPr>
          <p:nvPr/>
        </p:nvCxnSpPr>
        <p:spPr>
          <a:xfrm rot="10800000">
            <a:off x="1561375" y="893888"/>
            <a:ext cx="166500" cy="0"/>
          </a:xfrm>
          <a:prstGeom prst="straightConnector1">
            <a:avLst/>
          </a:prstGeom>
          <a:noFill/>
          <a:ln w="9525" cap="flat" cmpd="sng">
            <a:solidFill>
              <a:schemeClr val="dk2"/>
            </a:solidFill>
            <a:prstDash val="solid"/>
            <a:round/>
            <a:headEnd type="none" w="med" len="med"/>
            <a:tailEnd type="triangle" w="med" len="med"/>
          </a:ln>
        </p:spPr>
      </p:cxnSp>
      <p:sp>
        <p:nvSpPr>
          <p:cNvPr id="8638" name="Google Shape;8638;p99"/>
          <p:cNvSpPr/>
          <p:nvPr/>
        </p:nvSpPr>
        <p:spPr>
          <a:xfrm rot="5400000">
            <a:off x="38824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sp>
        <p:nvSpPr>
          <p:cNvPr id="8633" name="Google Shape;8633;p99"/>
          <p:cNvSpPr/>
          <p:nvPr/>
        </p:nvSpPr>
        <p:spPr>
          <a:xfrm rot="5400000">
            <a:off x="3274075" y="756337"/>
            <a:ext cx="10500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Inception 2</a:t>
            </a:r>
            <a:endParaRPr sz="1100"/>
          </a:p>
        </p:txBody>
      </p:sp>
      <p:cxnSp>
        <p:nvCxnSpPr>
          <p:cNvPr id="8639" name="Google Shape;8639;p99"/>
          <p:cNvCxnSpPr>
            <a:stCxn id="8624" idx="2"/>
            <a:endCxn id="8638" idx="0"/>
          </p:cNvCxnSpPr>
          <p:nvPr/>
        </p:nvCxnSpPr>
        <p:spPr>
          <a:xfrm rot="10800000">
            <a:off x="4545025" y="893887"/>
            <a:ext cx="333300" cy="0"/>
          </a:xfrm>
          <a:prstGeom prst="straightConnector1">
            <a:avLst/>
          </a:prstGeom>
          <a:noFill/>
          <a:ln w="9525" cap="flat" cmpd="sng">
            <a:solidFill>
              <a:schemeClr val="dk2"/>
            </a:solidFill>
            <a:prstDash val="solid"/>
            <a:round/>
            <a:headEnd type="none" w="med" len="med"/>
            <a:tailEnd type="triangle" w="med" len="med"/>
          </a:ln>
        </p:spPr>
      </p:cxnSp>
      <p:cxnSp>
        <p:nvCxnSpPr>
          <p:cNvPr id="8640" name="Google Shape;8640;p99"/>
          <p:cNvCxnSpPr>
            <a:stCxn id="8638" idx="2"/>
            <a:endCxn id="8633" idx="0"/>
          </p:cNvCxnSpPr>
          <p:nvPr/>
        </p:nvCxnSpPr>
        <p:spPr>
          <a:xfrm rot="10800000">
            <a:off x="3936625" y="893887"/>
            <a:ext cx="333300" cy="0"/>
          </a:xfrm>
          <a:prstGeom prst="straightConnector1">
            <a:avLst/>
          </a:prstGeom>
          <a:noFill/>
          <a:ln w="9525" cap="flat" cmpd="sng">
            <a:solidFill>
              <a:schemeClr val="dk2"/>
            </a:solidFill>
            <a:prstDash val="solid"/>
            <a:round/>
            <a:headEnd type="none" w="med" len="med"/>
            <a:tailEnd type="triangle" w="med" len="med"/>
          </a:ln>
        </p:spPr>
      </p:cxnSp>
      <p:sp>
        <p:nvSpPr>
          <p:cNvPr id="8641" name="Google Shape;8641;p99"/>
          <p:cNvSpPr/>
          <p:nvPr/>
        </p:nvSpPr>
        <p:spPr>
          <a:xfrm>
            <a:off x="414262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2" name="Google Shape;8642;p99"/>
          <p:cNvSpPr/>
          <p:nvPr/>
        </p:nvSpPr>
        <p:spPr>
          <a:xfrm>
            <a:off x="4769900"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3" name="Google Shape;8643;p99"/>
          <p:cNvSpPr/>
          <p:nvPr/>
        </p:nvSpPr>
        <p:spPr>
          <a:xfrm>
            <a:off x="3498875" y="93061"/>
            <a:ext cx="600400" cy="800825"/>
          </a:xfrm>
          <a:custGeom>
            <a:avLst/>
            <a:gdLst/>
            <a:ahLst/>
            <a:cxnLst/>
            <a:rect l="l" t="t" r="r" b="b"/>
            <a:pathLst>
              <a:path w="24016" h="32033" extrusionOk="0">
                <a:moveTo>
                  <a:pt x="24016" y="32033"/>
                </a:moveTo>
                <a:cubicBezTo>
                  <a:pt x="23616" y="28564"/>
                  <a:pt x="23171" y="16289"/>
                  <a:pt x="21614" y="11219"/>
                </a:cubicBezTo>
                <a:cubicBezTo>
                  <a:pt x="20057" y="6149"/>
                  <a:pt x="16411" y="3436"/>
                  <a:pt x="14676" y="1612"/>
                </a:cubicBezTo>
                <a:cubicBezTo>
                  <a:pt x="12942" y="-211"/>
                  <a:pt x="12586" y="-33"/>
                  <a:pt x="11207" y="278"/>
                </a:cubicBezTo>
                <a:cubicBezTo>
                  <a:pt x="9828" y="589"/>
                  <a:pt x="7872" y="1746"/>
                  <a:pt x="6404" y="3480"/>
                </a:cubicBezTo>
                <a:cubicBezTo>
                  <a:pt x="4936" y="5215"/>
                  <a:pt x="3468" y="5971"/>
                  <a:pt x="2401" y="10685"/>
                </a:cubicBezTo>
                <a:cubicBezTo>
                  <a:pt x="1334" y="15399"/>
                  <a:pt x="400" y="28253"/>
                  <a:pt x="0" y="31766"/>
                </a:cubicBezTo>
              </a:path>
            </a:pathLst>
          </a:custGeom>
          <a:noFill/>
          <a:ln w="9525" cap="flat" cmpd="sng">
            <a:solidFill>
              <a:schemeClr val="dk2"/>
            </a:solidFill>
            <a:prstDash val="solid"/>
            <a:round/>
            <a:headEnd type="none" w="med" len="med"/>
            <a:tailEnd type="triangle" w="med" len="med"/>
          </a:ln>
        </p:spPr>
      </p:sp>
      <p:sp>
        <p:nvSpPr>
          <p:cNvPr id="8644" name="Google Shape;8644;p99"/>
          <p:cNvSpPr/>
          <p:nvPr/>
        </p:nvSpPr>
        <p:spPr>
          <a:xfrm rot="5400000">
            <a:off x="898675" y="2376188"/>
            <a:ext cx="10500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645" name="Google Shape;8645;p99"/>
          <p:cNvSpPr/>
          <p:nvPr/>
        </p:nvSpPr>
        <p:spPr>
          <a:xfrm>
            <a:off x="3924890" y="316360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Stacked layers</a:t>
            </a:r>
            <a:endParaRPr sz="1000"/>
          </a:p>
        </p:txBody>
      </p:sp>
      <p:cxnSp>
        <p:nvCxnSpPr>
          <p:cNvPr id="8646" name="Google Shape;8646;p99"/>
          <p:cNvCxnSpPr>
            <a:endCxn id="8645" idx="0"/>
          </p:cNvCxnSpPr>
          <p:nvPr/>
        </p:nvCxnSpPr>
        <p:spPr>
          <a:xfrm>
            <a:off x="4475090" y="2807500"/>
            <a:ext cx="0" cy="356100"/>
          </a:xfrm>
          <a:prstGeom prst="straightConnector1">
            <a:avLst/>
          </a:prstGeom>
          <a:noFill/>
          <a:ln w="9525" cap="flat" cmpd="sng">
            <a:solidFill>
              <a:schemeClr val="dk2"/>
            </a:solidFill>
            <a:prstDash val="solid"/>
            <a:round/>
            <a:headEnd type="none" w="med" len="med"/>
            <a:tailEnd type="triangle" w="med" len="med"/>
          </a:ln>
        </p:spPr>
      </p:cxnSp>
      <p:sp>
        <p:nvSpPr>
          <p:cNvPr id="8647" name="Google Shape;8647;p99"/>
          <p:cNvSpPr/>
          <p:nvPr/>
        </p:nvSpPr>
        <p:spPr>
          <a:xfrm>
            <a:off x="3895329" y="241265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input</a:t>
            </a:r>
            <a:endParaRPr sz="1000"/>
          </a:p>
        </p:txBody>
      </p:sp>
      <p:sp>
        <p:nvSpPr>
          <p:cNvPr id="8648" name="Google Shape;8648;p99"/>
          <p:cNvSpPr txBox="1"/>
          <p:nvPr/>
        </p:nvSpPr>
        <p:spPr>
          <a:xfrm>
            <a:off x="4228837" y="2775417"/>
            <a:ext cx="2061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8649" name="Google Shape;8649;p99"/>
          <p:cNvSpPr txBox="1"/>
          <p:nvPr/>
        </p:nvSpPr>
        <p:spPr>
          <a:xfrm>
            <a:off x="3498879" y="3156417"/>
            <a:ext cx="899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F(x)</a:t>
            </a:r>
            <a:endParaRPr sz="1200"/>
          </a:p>
        </p:txBody>
      </p:sp>
      <p:cxnSp>
        <p:nvCxnSpPr>
          <p:cNvPr id="8650" name="Google Shape;8650;p99"/>
          <p:cNvCxnSpPr/>
          <p:nvPr/>
        </p:nvCxnSpPr>
        <p:spPr>
          <a:xfrm flipH="1">
            <a:off x="4473879" y="356211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8651" name="Google Shape;8651;p99"/>
          <p:cNvSpPr txBox="1"/>
          <p:nvPr/>
        </p:nvSpPr>
        <p:spPr>
          <a:xfrm>
            <a:off x="4025229" y="4091150"/>
            <a:ext cx="899700" cy="39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y=F(x)+x</a:t>
            </a:r>
            <a:endParaRPr sz="1200"/>
          </a:p>
        </p:txBody>
      </p:sp>
      <p:sp>
        <p:nvSpPr>
          <p:cNvPr id="8652" name="Google Shape;8652;p99"/>
          <p:cNvSpPr/>
          <p:nvPr/>
        </p:nvSpPr>
        <p:spPr>
          <a:xfrm>
            <a:off x="4354713" y="372385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53" name="Google Shape;8653;p99"/>
          <p:cNvCxnSpPr/>
          <p:nvPr/>
        </p:nvCxnSpPr>
        <p:spPr>
          <a:xfrm>
            <a:off x="4488638" y="296055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8654" name="Google Shape;8654;p99"/>
          <p:cNvCxnSpPr/>
          <p:nvPr/>
        </p:nvCxnSpPr>
        <p:spPr>
          <a:xfrm>
            <a:off x="5356929" y="295318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8655" name="Google Shape;8655;p99"/>
          <p:cNvCxnSpPr/>
          <p:nvPr/>
        </p:nvCxnSpPr>
        <p:spPr>
          <a:xfrm>
            <a:off x="4606713" y="3856450"/>
            <a:ext cx="756600" cy="0"/>
          </a:xfrm>
          <a:prstGeom prst="straightConnector1">
            <a:avLst/>
          </a:prstGeom>
          <a:noFill/>
          <a:ln w="9525" cap="flat" cmpd="sng">
            <a:solidFill>
              <a:schemeClr val="dk2"/>
            </a:solidFill>
            <a:prstDash val="solid"/>
            <a:round/>
            <a:headEnd type="triangle" w="med" len="med"/>
            <a:tailEnd type="none" w="med" len="med"/>
          </a:ln>
        </p:spPr>
      </p:cxnSp>
      <p:sp>
        <p:nvSpPr>
          <p:cNvPr id="8656" name="Google Shape;8656;p99"/>
          <p:cNvSpPr txBox="1"/>
          <p:nvPr/>
        </p:nvSpPr>
        <p:spPr>
          <a:xfrm>
            <a:off x="5300292" y="3179250"/>
            <a:ext cx="1925700" cy="4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 </a:t>
            </a:r>
            <a:endParaRPr sz="1200"/>
          </a:p>
          <a:p>
            <a:pPr marL="0" lvl="0" indent="0" algn="l" rtl="0">
              <a:spcBef>
                <a:spcPts val="0"/>
              </a:spcBef>
              <a:spcAft>
                <a:spcPts val="0"/>
              </a:spcAft>
              <a:buNone/>
            </a:pPr>
            <a:r>
              <a:rPr lang="en" sz="1200"/>
              <a:t>identity</a:t>
            </a:r>
            <a:endParaRPr sz="1200"/>
          </a:p>
        </p:txBody>
      </p:sp>
      <p:cxnSp>
        <p:nvCxnSpPr>
          <p:cNvPr id="8657" name="Google Shape;8657;p99"/>
          <p:cNvCxnSpPr>
            <a:stCxn id="8652" idx="4"/>
          </p:cNvCxnSpPr>
          <p:nvPr/>
        </p:nvCxnSpPr>
        <p:spPr>
          <a:xfrm>
            <a:off x="4480713" y="3975850"/>
            <a:ext cx="0" cy="198900"/>
          </a:xfrm>
          <a:prstGeom prst="straightConnector1">
            <a:avLst/>
          </a:prstGeom>
          <a:noFill/>
          <a:ln w="9525" cap="flat" cmpd="sng">
            <a:solidFill>
              <a:schemeClr val="dk2"/>
            </a:solidFill>
            <a:prstDash val="solid"/>
            <a:round/>
            <a:headEnd type="none" w="med" len="med"/>
            <a:tailEnd type="triangle" w="med" len="med"/>
          </a:ln>
        </p:spPr>
      </p:cxnSp>
      <p:sp>
        <p:nvSpPr>
          <p:cNvPr id="8658" name="Google Shape;8658;p99"/>
          <p:cNvSpPr txBox="1"/>
          <p:nvPr/>
        </p:nvSpPr>
        <p:spPr>
          <a:xfrm>
            <a:off x="4196901" y="3666480"/>
            <a:ext cx="574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a:t>
            </a:r>
            <a:endParaRPr sz="12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62"/>
        <p:cNvGrpSpPr/>
        <p:nvPr/>
      </p:nvGrpSpPr>
      <p:grpSpPr>
        <a:xfrm>
          <a:off x="0" y="0"/>
          <a:ext cx="0" cy="0"/>
          <a:chOff x="0" y="0"/>
          <a:chExt cx="0" cy="0"/>
        </a:xfrm>
      </p:grpSpPr>
      <p:pic>
        <p:nvPicPr>
          <p:cNvPr id="8663" name="Google Shape;8663;p100"/>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8664" name="Google Shape;8664;p100"/>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8665" name="Google Shape;8665;p100"/>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666" name="Google Shape;8666;p100"/>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667" name="Google Shape;8667;p100"/>
          <p:cNvSpPr/>
          <p:nvPr/>
        </p:nvSpPr>
        <p:spPr>
          <a:xfrm rot="5400000">
            <a:off x="4705638"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668" name="Google Shape;8668;p100"/>
          <p:cNvSpPr/>
          <p:nvPr/>
        </p:nvSpPr>
        <p:spPr>
          <a:xfrm rot="5400000">
            <a:off x="610393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669" name="Google Shape;8669;p100"/>
          <p:cNvSpPr/>
          <p:nvPr/>
        </p:nvSpPr>
        <p:spPr>
          <a:xfrm rot="5400000">
            <a:off x="50552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670" name="Google Shape;8670;p100"/>
          <p:cNvSpPr/>
          <p:nvPr/>
        </p:nvSpPr>
        <p:spPr>
          <a:xfrm rot="5400000">
            <a:off x="5404788"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671" name="Google Shape;8671;p100"/>
          <p:cNvSpPr/>
          <p:nvPr/>
        </p:nvSpPr>
        <p:spPr>
          <a:xfrm rot="5400000">
            <a:off x="5754363"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672" name="Google Shape;8672;p100"/>
          <p:cNvCxnSpPr>
            <a:stCxn id="8664" idx="0"/>
            <a:endCxn id="8665"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73" name="Google Shape;8673;p100"/>
          <p:cNvCxnSpPr>
            <a:stCxn id="8665" idx="0"/>
            <a:endCxn id="8666"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74" name="Google Shape;8674;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5" name="Google Shape;8675;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6" name="Google Shape;8676;p100"/>
          <p:cNvCxnSpPr>
            <a:stCxn id="8666" idx="0"/>
            <a:endCxn id="8666"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8677" name="Google Shape;8677;p100"/>
          <p:cNvCxnSpPr>
            <a:stCxn id="8678" idx="2"/>
            <a:endCxn id="8666" idx="0"/>
          </p:cNvCxnSpPr>
          <p:nvPr/>
        </p:nvCxnSpPr>
        <p:spPr>
          <a:xfrm rot="10800000">
            <a:off x="495865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79" name="Google Shape;8679;p100"/>
          <p:cNvCxnSpPr>
            <a:stCxn id="8667" idx="0"/>
            <a:endCxn id="8669" idx="2"/>
          </p:cNvCxnSpPr>
          <p:nvPr/>
        </p:nvCxnSpPr>
        <p:spPr>
          <a:xfrm>
            <a:off x="5313588"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0" name="Google Shape;8680;p100"/>
          <p:cNvCxnSpPr>
            <a:stCxn id="8669" idx="0"/>
            <a:endCxn id="8670" idx="2"/>
          </p:cNvCxnSpPr>
          <p:nvPr/>
        </p:nvCxnSpPr>
        <p:spPr>
          <a:xfrm>
            <a:off x="5663163"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1" name="Google Shape;8681;p100"/>
          <p:cNvCxnSpPr>
            <a:stCxn id="8670" idx="0"/>
            <a:endCxn id="8671" idx="2"/>
          </p:cNvCxnSpPr>
          <p:nvPr/>
        </p:nvCxnSpPr>
        <p:spPr>
          <a:xfrm>
            <a:off x="6012738"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8682" name="Google Shape;8682;p100"/>
          <p:cNvCxnSpPr>
            <a:stCxn id="8671" idx="0"/>
            <a:endCxn id="8668" idx="2"/>
          </p:cNvCxnSpPr>
          <p:nvPr/>
        </p:nvCxnSpPr>
        <p:spPr>
          <a:xfrm>
            <a:off x="636231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83" name="Google Shape;8683;p100"/>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684" name="Google Shape;8684;p100"/>
          <p:cNvSpPr txBox="1"/>
          <p:nvPr/>
        </p:nvSpPr>
        <p:spPr>
          <a:xfrm rot="1478449">
            <a:off x="5003387"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685" name="Google Shape;8685;p100"/>
          <p:cNvSpPr txBox="1"/>
          <p:nvPr/>
        </p:nvSpPr>
        <p:spPr>
          <a:xfrm rot="1478449">
            <a:off x="6042682"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8686" name="Google Shape;8686;p100"/>
          <p:cNvCxnSpPr>
            <a:endCxn id="8687"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688" name="Google Shape;8688;p100"/>
          <p:cNvSpPr/>
          <p:nvPr/>
        </p:nvSpPr>
        <p:spPr>
          <a:xfrm rot="5400000">
            <a:off x="75132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689" name="Google Shape;8689;p100"/>
          <p:cNvSpPr txBox="1"/>
          <p:nvPr/>
        </p:nvSpPr>
        <p:spPr>
          <a:xfrm>
            <a:off x="5324275" y="1980400"/>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690" name="Google Shape;8690;p100"/>
          <p:cNvSpPr/>
          <p:nvPr/>
        </p:nvSpPr>
        <p:spPr>
          <a:xfrm rot="5400000">
            <a:off x="64562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1" name="Google Shape;8691;p100"/>
          <p:cNvCxnSpPr>
            <a:stCxn id="8692" idx="0"/>
            <a:endCxn id="8690" idx="2"/>
          </p:cNvCxnSpPr>
          <p:nvPr/>
        </p:nvCxnSpPr>
        <p:spPr>
          <a:xfrm>
            <a:off x="6714738"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93" name="Google Shape;8693;p100"/>
          <p:cNvCxnSpPr>
            <a:stCxn id="8690" idx="0"/>
          </p:cNvCxnSpPr>
          <p:nvPr/>
        </p:nvCxnSpPr>
        <p:spPr>
          <a:xfrm>
            <a:off x="70642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94" name="Google Shape;8694;p100"/>
          <p:cNvSpPr/>
          <p:nvPr/>
        </p:nvSpPr>
        <p:spPr>
          <a:xfrm rot="5400000">
            <a:off x="6811388"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5" name="Google Shape;8695;p100"/>
          <p:cNvCxnSpPr>
            <a:stCxn id="8694" idx="0"/>
          </p:cNvCxnSpPr>
          <p:nvPr/>
        </p:nvCxnSpPr>
        <p:spPr>
          <a:xfrm>
            <a:off x="7419338"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696" name="Google Shape;8696;p100"/>
          <p:cNvSpPr/>
          <p:nvPr/>
        </p:nvSpPr>
        <p:spPr>
          <a:xfrm rot="5400000">
            <a:off x="64535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697" name="Google Shape;8697;p100"/>
          <p:cNvCxnSpPr>
            <a:stCxn id="8698" idx="0"/>
            <a:endCxn id="8696" idx="2"/>
          </p:cNvCxnSpPr>
          <p:nvPr/>
        </p:nvCxnSpPr>
        <p:spPr>
          <a:xfrm>
            <a:off x="6711975"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699" name="Google Shape;8699;p100"/>
          <p:cNvCxnSpPr>
            <a:stCxn id="8696" idx="0"/>
          </p:cNvCxnSpPr>
          <p:nvPr/>
        </p:nvCxnSpPr>
        <p:spPr>
          <a:xfrm>
            <a:off x="70614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0" name="Google Shape;8700;p100"/>
          <p:cNvSpPr/>
          <p:nvPr/>
        </p:nvSpPr>
        <p:spPr>
          <a:xfrm rot="5400000">
            <a:off x="68086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1" name="Google Shape;8701;p100"/>
          <p:cNvCxnSpPr>
            <a:stCxn id="8700" idx="0"/>
          </p:cNvCxnSpPr>
          <p:nvPr/>
        </p:nvCxnSpPr>
        <p:spPr>
          <a:xfrm>
            <a:off x="74165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2" name="Google Shape;8702;p100"/>
          <p:cNvSpPr/>
          <p:nvPr/>
        </p:nvSpPr>
        <p:spPr>
          <a:xfrm rot="5400000">
            <a:off x="7160913"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3" name="Google Shape;8703;p100"/>
          <p:cNvCxnSpPr>
            <a:stCxn id="8702" idx="0"/>
          </p:cNvCxnSpPr>
          <p:nvPr/>
        </p:nvCxnSpPr>
        <p:spPr>
          <a:xfrm>
            <a:off x="7768863"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4" name="Google Shape;8704;p100"/>
          <p:cNvSpPr/>
          <p:nvPr/>
        </p:nvSpPr>
        <p:spPr>
          <a:xfrm rot="5400000">
            <a:off x="71581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05" name="Google Shape;8705;p100"/>
          <p:cNvCxnSpPr>
            <a:stCxn id="8704" idx="0"/>
          </p:cNvCxnSpPr>
          <p:nvPr/>
        </p:nvCxnSpPr>
        <p:spPr>
          <a:xfrm>
            <a:off x="7766100"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8706" name="Google Shape;8706;p100"/>
          <p:cNvSpPr/>
          <p:nvPr/>
        </p:nvSpPr>
        <p:spPr>
          <a:xfrm rot="5400000">
            <a:off x="78655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07" name="Google Shape;8707;p100"/>
          <p:cNvCxnSpPr/>
          <p:nvPr/>
        </p:nvCxnSpPr>
        <p:spPr>
          <a:xfrm>
            <a:off x="81239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8708" name="Google Shape;8708;p100"/>
          <p:cNvSpPr/>
          <p:nvPr/>
        </p:nvSpPr>
        <p:spPr>
          <a:xfrm rot="5400000">
            <a:off x="3112725" y="36740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09" name="Google Shape;8709;p100"/>
          <p:cNvSpPr/>
          <p:nvPr/>
        </p:nvSpPr>
        <p:spPr>
          <a:xfrm rot="5400000">
            <a:off x="3459150" y="36771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10" name="Google Shape;8710;p100"/>
          <p:cNvSpPr/>
          <p:nvPr/>
        </p:nvSpPr>
        <p:spPr>
          <a:xfrm rot="5400000">
            <a:off x="3811088"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11" name="Google Shape;8711;p100"/>
          <p:cNvSpPr/>
          <p:nvPr/>
        </p:nvSpPr>
        <p:spPr>
          <a:xfrm rot="5400000">
            <a:off x="520938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712" name="Google Shape;8712;p100"/>
          <p:cNvSpPr/>
          <p:nvPr/>
        </p:nvSpPr>
        <p:spPr>
          <a:xfrm rot="5400000">
            <a:off x="41606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13" name="Google Shape;8713;p100"/>
          <p:cNvSpPr/>
          <p:nvPr/>
        </p:nvSpPr>
        <p:spPr>
          <a:xfrm rot="5400000">
            <a:off x="4510238" y="36802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14" name="Google Shape;8714;p100"/>
          <p:cNvSpPr/>
          <p:nvPr/>
        </p:nvSpPr>
        <p:spPr>
          <a:xfrm rot="5400000">
            <a:off x="4859813"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715" name="Google Shape;8715;p100"/>
          <p:cNvCxnSpPr>
            <a:stCxn id="8708" idx="0"/>
            <a:endCxn id="8709" idx="2"/>
          </p:cNvCxnSpPr>
          <p:nvPr/>
        </p:nvCxnSpPr>
        <p:spPr>
          <a:xfrm>
            <a:off x="3714525" y="38116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16" name="Google Shape;8716;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7" name="Google Shape;8717;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8" name="Google Shape;8718;p100"/>
          <p:cNvCxnSpPr>
            <a:stCxn id="8709" idx="0"/>
            <a:endCxn id="8709" idx="0"/>
          </p:cNvCxnSpPr>
          <p:nvPr/>
        </p:nvCxnSpPr>
        <p:spPr>
          <a:xfrm>
            <a:off x="4064100" y="3814749"/>
            <a:ext cx="0" cy="0"/>
          </a:xfrm>
          <a:prstGeom prst="straightConnector1">
            <a:avLst/>
          </a:prstGeom>
          <a:noFill/>
          <a:ln w="9525" cap="flat" cmpd="sng">
            <a:solidFill>
              <a:schemeClr val="dk2"/>
            </a:solidFill>
            <a:prstDash val="solid"/>
            <a:round/>
            <a:headEnd type="none" w="med" len="med"/>
            <a:tailEnd type="none" w="med" len="med"/>
          </a:ln>
        </p:spPr>
      </p:cxnSp>
      <p:cxnSp>
        <p:nvCxnSpPr>
          <p:cNvPr id="8719" name="Google Shape;8719;p100"/>
          <p:cNvCxnSpPr>
            <a:endCxn id="8709" idx="0"/>
          </p:cNvCxnSpPr>
          <p:nvPr/>
        </p:nvCxnSpPr>
        <p:spPr>
          <a:xfrm rot="10800000">
            <a:off x="4064100" y="3814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0" name="Google Shape;8720;p100"/>
          <p:cNvCxnSpPr>
            <a:stCxn id="8710" idx="0"/>
            <a:endCxn id="8712" idx="2"/>
          </p:cNvCxnSpPr>
          <p:nvPr/>
        </p:nvCxnSpPr>
        <p:spPr>
          <a:xfrm>
            <a:off x="4419038"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1" name="Google Shape;8721;p100"/>
          <p:cNvCxnSpPr>
            <a:stCxn id="8712" idx="0"/>
            <a:endCxn id="8713" idx="2"/>
          </p:cNvCxnSpPr>
          <p:nvPr/>
        </p:nvCxnSpPr>
        <p:spPr>
          <a:xfrm>
            <a:off x="4768613" y="38177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2" name="Google Shape;8722;p100"/>
          <p:cNvCxnSpPr>
            <a:stCxn id="8713" idx="0"/>
            <a:endCxn id="8714" idx="2"/>
          </p:cNvCxnSpPr>
          <p:nvPr/>
        </p:nvCxnSpPr>
        <p:spPr>
          <a:xfrm>
            <a:off x="5118188" y="38177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23" name="Google Shape;8723;p100"/>
          <p:cNvCxnSpPr>
            <a:stCxn id="8714" idx="0"/>
            <a:endCxn id="8711" idx="2"/>
          </p:cNvCxnSpPr>
          <p:nvPr/>
        </p:nvCxnSpPr>
        <p:spPr>
          <a:xfrm>
            <a:off x="546776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24" name="Google Shape;8724;p100"/>
          <p:cNvSpPr txBox="1"/>
          <p:nvPr/>
        </p:nvSpPr>
        <p:spPr>
          <a:xfrm rot="1478449">
            <a:off x="3050025" y="30232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8725" name="Google Shape;8725;p100"/>
          <p:cNvSpPr txBox="1"/>
          <p:nvPr/>
        </p:nvSpPr>
        <p:spPr>
          <a:xfrm rot="1478449">
            <a:off x="4108837" y="30507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8726" name="Google Shape;8726;p100"/>
          <p:cNvSpPr txBox="1"/>
          <p:nvPr/>
        </p:nvSpPr>
        <p:spPr>
          <a:xfrm rot="1478449">
            <a:off x="5148132" y="30501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8727" name="Google Shape;8727;p100"/>
          <p:cNvSpPr/>
          <p:nvPr/>
        </p:nvSpPr>
        <p:spPr>
          <a:xfrm rot="5400000">
            <a:off x="6618650" y="36801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28" name="Google Shape;8728;p100"/>
          <p:cNvSpPr txBox="1"/>
          <p:nvPr/>
        </p:nvSpPr>
        <p:spPr>
          <a:xfrm>
            <a:off x="4429725" y="4399725"/>
            <a:ext cx="2489400" cy="3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ConvNet Configuration</a:t>
            </a:r>
            <a:endParaRPr/>
          </a:p>
        </p:txBody>
      </p:sp>
      <p:sp>
        <p:nvSpPr>
          <p:cNvPr id="8729" name="Google Shape;8729;p100"/>
          <p:cNvSpPr/>
          <p:nvPr/>
        </p:nvSpPr>
        <p:spPr>
          <a:xfrm rot="5400000">
            <a:off x="55617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0" name="Google Shape;8730;p100"/>
          <p:cNvCxnSpPr>
            <a:endCxn id="8729" idx="2"/>
          </p:cNvCxnSpPr>
          <p:nvPr/>
        </p:nvCxnSpPr>
        <p:spPr>
          <a:xfrm>
            <a:off x="5820188"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31" name="Google Shape;8731;p100"/>
          <p:cNvCxnSpPr>
            <a:stCxn id="8729" idx="0"/>
          </p:cNvCxnSpPr>
          <p:nvPr/>
        </p:nvCxnSpPr>
        <p:spPr>
          <a:xfrm>
            <a:off x="61696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2" name="Google Shape;8732;p100"/>
          <p:cNvSpPr/>
          <p:nvPr/>
        </p:nvSpPr>
        <p:spPr>
          <a:xfrm rot="5400000">
            <a:off x="5916838"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3" name="Google Shape;8733;p100"/>
          <p:cNvCxnSpPr>
            <a:stCxn id="8732" idx="0"/>
          </p:cNvCxnSpPr>
          <p:nvPr/>
        </p:nvCxnSpPr>
        <p:spPr>
          <a:xfrm>
            <a:off x="6524788"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4" name="Google Shape;8734;p100"/>
          <p:cNvSpPr/>
          <p:nvPr/>
        </p:nvSpPr>
        <p:spPr>
          <a:xfrm rot="5400000">
            <a:off x="55589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5" name="Google Shape;8735;p100"/>
          <p:cNvCxnSpPr>
            <a:endCxn id="8734" idx="2"/>
          </p:cNvCxnSpPr>
          <p:nvPr/>
        </p:nvCxnSpPr>
        <p:spPr>
          <a:xfrm>
            <a:off x="5817425" y="38147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736" name="Google Shape;8736;p100"/>
          <p:cNvCxnSpPr>
            <a:stCxn id="8734" idx="0"/>
          </p:cNvCxnSpPr>
          <p:nvPr/>
        </p:nvCxnSpPr>
        <p:spPr>
          <a:xfrm>
            <a:off x="61669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7" name="Google Shape;8737;p100"/>
          <p:cNvSpPr/>
          <p:nvPr/>
        </p:nvSpPr>
        <p:spPr>
          <a:xfrm rot="5400000">
            <a:off x="5914075"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38" name="Google Shape;8738;p100"/>
          <p:cNvCxnSpPr>
            <a:stCxn id="8737" idx="0"/>
          </p:cNvCxnSpPr>
          <p:nvPr/>
        </p:nvCxnSpPr>
        <p:spPr>
          <a:xfrm>
            <a:off x="6522025"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39" name="Google Shape;8739;p100"/>
          <p:cNvSpPr/>
          <p:nvPr/>
        </p:nvSpPr>
        <p:spPr>
          <a:xfrm rot="5400000">
            <a:off x="6266363"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40" name="Google Shape;8740;p100"/>
          <p:cNvCxnSpPr>
            <a:stCxn id="8739" idx="0"/>
          </p:cNvCxnSpPr>
          <p:nvPr/>
        </p:nvCxnSpPr>
        <p:spPr>
          <a:xfrm>
            <a:off x="6874313"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1" name="Google Shape;8741;p100"/>
          <p:cNvSpPr/>
          <p:nvPr/>
        </p:nvSpPr>
        <p:spPr>
          <a:xfrm rot="5400000">
            <a:off x="6263600" y="36801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cxnSp>
        <p:nvCxnSpPr>
          <p:cNvPr id="8742" name="Google Shape;8742;p100"/>
          <p:cNvCxnSpPr>
            <a:stCxn id="8741" idx="0"/>
          </p:cNvCxnSpPr>
          <p:nvPr/>
        </p:nvCxnSpPr>
        <p:spPr>
          <a:xfrm>
            <a:off x="6871550" y="3817749"/>
            <a:ext cx="74400" cy="0"/>
          </a:xfrm>
          <a:prstGeom prst="straightConnector1">
            <a:avLst/>
          </a:prstGeom>
          <a:noFill/>
          <a:ln w="9525" cap="flat" cmpd="sng">
            <a:solidFill>
              <a:schemeClr val="dk2"/>
            </a:solidFill>
            <a:prstDash val="solid"/>
            <a:round/>
            <a:headEnd type="none" w="med" len="med"/>
            <a:tailEnd type="none" w="med" len="med"/>
          </a:ln>
        </p:spPr>
      </p:cxnSp>
      <p:sp>
        <p:nvSpPr>
          <p:cNvPr id="8743" name="Google Shape;8743;p100"/>
          <p:cNvSpPr/>
          <p:nvPr/>
        </p:nvSpPr>
        <p:spPr>
          <a:xfrm rot="5400000">
            <a:off x="6971000" y="3674049"/>
            <a:ext cx="940800" cy="275100"/>
          </a:xfrm>
          <a:prstGeom prst="rect">
            <a:avLst/>
          </a:prstGeom>
          <a:solidFill>
            <a:srgbClr val="A7F3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44" name="Google Shape;8744;p100"/>
          <p:cNvCxnSpPr/>
          <p:nvPr/>
        </p:nvCxnSpPr>
        <p:spPr>
          <a:xfrm>
            <a:off x="7229363" y="3811599"/>
            <a:ext cx="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48"/>
        <p:cNvGrpSpPr/>
        <p:nvPr/>
      </p:nvGrpSpPr>
      <p:grpSpPr>
        <a:xfrm>
          <a:off x="0" y="0"/>
          <a:ext cx="0" cy="0"/>
          <a:chOff x="0" y="0"/>
          <a:chExt cx="0" cy="0"/>
        </a:xfrm>
      </p:grpSpPr>
      <p:sp>
        <p:nvSpPr>
          <p:cNvPr id="8749" name="Google Shape;8749;p101"/>
          <p:cNvSpPr/>
          <p:nvPr/>
        </p:nvSpPr>
        <p:spPr>
          <a:xfrm>
            <a:off x="3594263" y="3171824"/>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50" name="Google Shape;8750;p101"/>
          <p:cNvSpPr/>
          <p:nvPr/>
        </p:nvSpPr>
        <p:spPr>
          <a:xfrm>
            <a:off x="3594263" y="2472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751" name="Google Shape;8751;p101"/>
          <p:cNvSpPr/>
          <p:nvPr/>
        </p:nvSpPr>
        <p:spPr>
          <a:xfrm>
            <a:off x="3594263" y="28222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52" name="Google Shape;8752;p101"/>
          <p:cNvSpPr/>
          <p:nvPr/>
        </p:nvSpPr>
        <p:spPr>
          <a:xfrm rot="5400000">
            <a:off x="4468200"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53" name="Google Shape;8753;p101"/>
          <p:cNvSpPr/>
          <p:nvPr/>
        </p:nvSpPr>
        <p:spPr>
          <a:xfrm>
            <a:off x="3594263" y="21230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8754" name="Google Shape;8754;p101"/>
          <p:cNvSpPr/>
          <p:nvPr/>
        </p:nvSpPr>
        <p:spPr>
          <a:xfrm rot="5400000">
            <a:off x="5866500"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8755" name="Google Shape;8755;p101"/>
          <p:cNvSpPr/>
          <p:nvPr/>
        </p:nvSpPr>
        <p:spPr>
          <a:xfrm rot="5400000">
            <a:off x="621607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8756" name="Google Shape;8756;p101"/>
          <p:cNvSpPr/>
          <p:nvPr/>
        </p:nvSpPr>
        <p:spPr>
          <a:xfrm rot="5400000">
            <a:off x="4817775" y="2647462"/>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57" name="Google Shape;8757;p101"/>
          <p:cNvSpPr/>
          <p:nvPr/>
        </p:nvSpPr>
        <p:spPr>
          <a:xfrm rot="5400000">
            <a:off x="5167350" y="2647463"/>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758" name="Google Shape;8758;p101"/>
          <p:cNvSpPr/>
          <p:nvPr/>
        </p:nvSpPr>
        <p:spPr>
          <a:xfrm rot="5400000">
            <a:off x="5516925" y="2647462"/>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759" name="Google Shape;8759;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0" name="Google Shape;8760;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1" name="Google Shape;8761;p101"/>
          <p:cNvCxnSpPr>
            <a:stCxn id="8751" idx="0"/>
            <a:endCxn id="8751" idx="0"/>
          </p:cNvCxnSpPr>
          <p:nvPr/>
        </p:nvCxnSpPr>
        <p:spPr>
          <a:xfrm>
            <a:off x="4061663" y="2822249"/>
            <a:ext cx="0" cy="0"/>
          </a:xfrm>
          <a:prstGeom prst="straightConnector1">
            <a:avLst/>
          </a:prstGeom>
          <a:noFill/>
          <a:ln w="9525" cap="flat" cmpd="sng">
            <a:solidFill>
              <a:schemeClr val="dk2"/>
            </a:solidFill>
            <a:prstDash val="solid"/>
            <a:round/>
            <a:headEnd type="none" w="med" len="med"/>
            <a:tailEnd type="none" w="med" len="med"/>
          </a:ln>
        </p:spPr>
      </p:cxnSp>
      <p:cxnSp>
        <p:nvCxnSpPr>
          <p:cNvPr id="8762" name="Google Shape;8762;p101"/>
          <p:cNvCxnSpPr>
            <a:endCxn id="8752" idx="2"/>
          </p:cNvCxnSpPr>
          <p:nvPr/>
        </p:nvCxnSpPr>
        <p:spPr>
          <a:xfrm>
            <a:off x="4555050" y="2782612"/>
            <a:ext cx="246000" cy="2400"/>
          </a:xfrm>
          <a:prstGeom prst="straightConnector1">
            <a:avLst/>
          </a:prstGeom>
          <a:noFill/>
          <a:ln w="9525" cap="flat" cmpd="sng">
            <a:solidFill>
              <a:schemeClr val="dk2"/>
            </a:solidFill>
            <a:prstDash val="solid"/>
            <a:round/>
            <a:headEnd type="none" w="med" len="med"/>
            <a:tailEnd type="none" w="med" len="med"/>
          </a:ln>
        </p:spPr>
      </p:cxnSp>
      <p:cxnSp>
        <p:nvCxnSpPr>
          <p:cNvPr id="8763" name="Google Shape;8763;p101"/>
          <p:cNvCxnSpPr>
            <a:stCxn id="8752" idx="0"/>
            <a:endCxn id="8756" idx="2"/>
          </p:cNvCxnSpPr>
          <p:nvPr/>
        </p:nvCxnSpPr>
        <p:spPr>
          <a:xfrm>
            <a:off x="5076150"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4" name="Google Shape;8764;p101"/>
          <p:cNvCxnSpPr>
            <a:stCxn id="8756" idx="0"/>
            <a:endCxn id="8757" idx="2"/>
          </p:cNvCxnSpPr>
          <p:nvPr/>
        </p:nvCxnSpPr>
        <p:spPr>
          <a:xfrm>
            <a:off x="542572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5" name="Google Shape;8765;p101"/>
          <p:cNvCxnSpPr>
            <a:stCxn id="8757" idx="0"/>
            <a:endCxn id="8758" idx="2"/>
          </p:cNvCxnSpPr>
          <p:nvPr/>
        </p:nvCxnSpPr>
        <p:spPr>
          <a:xfrm>
            <a:off x="5775300" y="2785013"/>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6" name="Google Shape;8766;p101"/>
          <p:cNvCxnSpPr>
            <a:stCxn id="8758" idx="0"/>
            <a:endCxn id="8754" idx="2"/>
          </p:cNvCxnSpPr>
          <p:nvPr/>
        </p:nvCxnSpPr>
        <p:spPr>
          <a:xfrm>
            <a:off x="6124875" y="2785012"/>
            <a:ext cx="74400" cy="0"/>
          </a:xfrm>
          <a:prstGeom prst="straightConnector1">
            <a:avLst/>
          </a:prstGeom>
          <a:noFill/>
          <a:ln w="9525" cap="flat" cmpd="sng">
            <a:solidFill>
              <a:schemeClr val="dk2"/>
            </a:solidFill>
            <a:prstDash val="solid"/>
            <a:round/>
            <a:headEnd type="none" w="med" len="med"/>
            <a:tailEnd type="none" w="med" len="med"/>
          </a:ln>
        </p:spPr>
      </p:cxnSp>
      <p:cxnSp>
        <p:nvCxnSpPr>
          <p:cNvPr id="8767" name="Google Shape;8767;p101"/>
          <p:cNvCxnSpPr>
            <a:stCxn id="8754" idx="0"/>
            <a:endCxn id="8755" idx="2"/>
          </p:cNvCxnSpPr>
          <p:nvPr/>
        </p:nvCxnSpPr>
        <p:spPr>
          <a:xfrm>
            <a:off x="6474450" y="2785012"/>
            <a:ext cx="74400" cy="0"/>
          </a:xfrm>
          <a:prstGeom prst="straightConnector1">
            <a:avLst/>
          </a:prstGeom>
          <a:noFill/>
          <a:ln w="9525" cap="flat" cmpd="sng">
            <a:solidFill>
              <a:schemeClr val="dk2"/>
            </a:solidFill>
            <a:prstDash val="solid"/>
            <a:round/>
            <a:headEnd type="none" w="med" len="med"/>
            <a:tailEnd type="none" w="med" len="med"/>
          </a:ln>
        </p:spPr>
      </p:cxnSp>
      <p:sp>
        <p:nvSpPr>
          <p:cNvPr id="8768" name="Google Shape;8768;p101"/>
          <p:cNvSpPr txBox="1"/>
          <p:nvPr/>
        </p:nvSpPr>
        <p:spPr>
          <a:xfrm rot="1478449">
            <a:off x="4826075" y="496260"/>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Stack1</a:t>
            </a:r>
            <a:endParaRPr sz="1000"/>
          </a:p>
        </p:txBody>
      </p:sp>
      <p:sp>
        <p:nvSpPr>
          <p:cNvPr id="8769" name="Google Shape;8769;p101"/>
          <p:cNvSpPr txBox="1"/>
          <p:nvPr/>
        </p:nvSpPr>
        <p:spPr>
          <a:xfrm rot="1478449">
            <a:off x="4765950" y="201801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Stack2</a:t>
            </a:r>
            <a:endParaRPr sz="1000"/>
          </a:p>
        </p:txBody>
      </p:sp>
      <p:sp>
        <p:nvSpPr>
          <p:cNvPr id="8770" name="Google Shape;8770;p101"/>
          <p:cNvSpPr txBox="1"/>
          <p:nvPr/>
        </p:nvSpPr>
        <p:spPr>
          <a:xfrm rot="1478449">
            <a:off x="5805244" y="201745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Stack3</a:t>
            </a:r>
            <a:endParaRPr sz="1000"/>
          </a:p>
        </p:txBody>
      </p:sp>
      <p:pic>
        <p:nvPicPr>
          <p:cNvPr id="8771" name="Google Shape;8771;p101"/>
          <p:cNvPicPr preferRelativeResize="0"/>
          <p:nvPr/>
        </p:nvPicPr>
        <p:blipFill>
          <a:blip r:embed="rId3">
            <a:alphaModFix/>
          </a:blip>
          <a:stretch>
            <a:fillRect/>
          </a:stretch>
        </p:blipFill>
        <p:spPr>
          <a:xfrm>
            <a:off x="1720947" y="2314609"/>
            <a:ext cx="1020091" cy="940800"/>
          </a:xfrm>
          <a:prstGeom prst="rect">
            <a:avLst/>
          </a:prstGeom>
          <a:noFill/>
          <a:ln>
            <a:noFill/>
          </a:ln>
        </p:spPr>
      </p:pic>
      <p:cxnSp>
        <p:nvCxnSpPr>
          <p:cNvPr id="8772" name="Google Shape;8772;p101"/>
          <p:cNvCxnSpPr/>
          <p:nvPr/>
        </p:nvCxnSpPr>
        <p:spPr>
          <a:xfrm rot="10800000" flipH="1">
            <a:off x="2841913" y="2775849"/>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8773" name="Google Shape;8773;p101"/>
          <p:cNvSpPr/>
          <p:nvPr/>
        </p:nvSpPr>
        <p:spPr>
          <a:xfrm rot="5400000">
            <a:off x="6565650" y="2647462"/>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8774" name="Google Shape;8774;p101"/>
          <p:cNvCxnSpPr/>
          <p:nvPr/>
        </p:nvCxnSpPr>
        <p:spPr>
          <a:xfrm>
            <a:off x="6824063"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75" name="Google Shape;8775;p101"/>
          <p:cNvSpPr/>
          <p:nvPr/>
        </p:nvSpPr>
        <p:spPr>
          <a:xfrm rot="5400000">
            <a:off x="6915225" y="2641312"/>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8776" name="Google Shape;8776;p101"/>
          <p:cNvCxnSpPr/>
          <p:nvPr/>
        </p:nvCxnSpPr>
        <p:spPr>
          <a:xfrm>
            <a:off x="7173588" y="2778862"/>
            <a:ext cx="74400" cy="0"/>
          </a:xfrm>
          <a:prstGeom prst="straightConnector1">
            <a:avLst/>
          </a:prstGeom>
          <a:noFill/>
          <a:ln w="9525" cap="flat" cmpd="sng">
            <a:solidFill>
              <a:schemeClr val="dk2"/>
            </a:solidFill>
            <a:prstDash val="solid"/>
            <a:round/>
            <a:headEnd type="none" w="med" len="med"/>
            <a:tailEnd type="none" w="med" len="med"/>
          </a:ln>
        </p:spPr>
      </p:cxnSp>
      <p:sp>
        <p:nvSpPr>
          <p:cNvPr id="8777" name="Google Shape;8777;p101"/>
          <p:cNvSpPr txBox="1"/>
          <p:nvPr/>
        </p:nvSpPr>
        <p:spPr>
          <a:xfrm rot="1478449">
            <a:off x="6521644" y="2018005"/>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Stack4</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sp>
        <p:nvSpPr>
          <p:cNvPr id="328" name="Google Shape;328;p21"/>
          <p:cNvSpPr/>
          <p:nvPr/>
        </p:nvSpPr>
        <p:spPr>
          <a:xfrm>
            <a:off x="287200" y="12936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81"/>
        <p:cNvGrpSpPr/>
        <p:nvPr/>
      </p:nvGrpSpPr>
      <p:grpSpPr>
        <a:xfrm>
          <a:off x="0" y="0"/>
          <a:ext cx="0" cy="0"/>
          <a:chOff x="0" y="0"/>
          <a:chExt cx="0" cy="0"/>
        </a:xfrm>
      </p:grpSpPr>
      <p:sp>
        <p:nvSpPr>
          <p:cNvPr id="8782" name="Google Shape;8782;p102"/>
          <p:cNvSpPr/>
          <p:nvPr/>
        </p:nvSpPr>
        <p:spPr>
          <a:xfrm rot="-5400000">
            <a:off x="464175" y="1994838"/>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3" name="Google Shape;8783;p102"/>
          <p:cNvCxnSpPr/>
          <p:nvPr/>
        </p:nvCxnSpPr>
        <p:spPr>
          <a:xfrm rot="10800000" flipH="1">
            <a:off x="2326850" y="1162300"/>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8784" name="Google Shape;8784;p102"/>
          <p:cNvSpPr txBox="1"/>
          <p:nvPr/>
        </p:nvSpPr>
        <p:spPr>
          <a:xfrm>
            <a:off x="898500" y="39675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8785" name="Google Shape;8785;p102"/>
          <p:cNvSpPr txBox="1"/>
          <p:nvPr/>
        </p:nvSpPr>
        <p:spPr>
          <a:xfrm>
            <a:off x="898500" y="3142288"/>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8786" name="Google Shape;8786;p102"/>
          <p:cNvSpPr txBox="1"/>
          <p:nvPr/>
        </p:nvSpPr>
        <p:spPr>
          <a:xfrm>
            <a:off x="898500" y="2317100"/>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8787" name="Google Shape;8787;p102"/>
          <p:cNvSpPr txBox="1"/>
          <p:nvPr/>
        </p:nvSpPr>
        <p:spPr>
          <a:xfrm>
            <a:off x="898500" y="1436425"/>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8788" name="Google Shape;8788;p102"/>
          <p:cNvCxnSpPr/>
          <p:nvPr/>
        </p:nvCxnSpPr>
        <p:spPr>
          <a:xfrm rot="10800000">
            <a:off x="1808800" y="285388"/>
            <a:ext cx="0" cy="4277700"/>
          </a:xfrm>
          <a:prstGeom prst="straightConnector1">
            <a:avLst/>
          </a:prstGeom>
          <a:noFill/>
          <a:ln w="38100" cap="flat" cmpd="sng">
            <a:solidFill>
              <a:srgbClr val="3D7DC4"/>
            </a:solidFill>
            <a:prstDash val="solid"/>
            <a:round/>
            <a:headEnd type="none" w="med" len="med"/>
            <a:tailEnd type="triangle" w="med" len="med"/>
          </a:ln>
        </p:spPr>
      </p:cxnSp>
      <p:cxnSp>
        <p:nvCxnSpPr>
          <p:cNvPr id="8789" name="Google Shape;8789;p102"/>
          <p:cNvCxnSpPr/>
          <p:nvPr/>
        </p:nvCxnSpPr>
        <p:spPr>
          <a:xfrm rot="10800000" flipH="1">
            <a:off x="2326850" y="2034675"/>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8790" name="Google Shape;8790;p102"/>
          <p:cNvCxnSpPr/>
          <p:nvPr/>
        </p:nvCxnSpPr>
        <p:spPr>
          <a:xfrm rot="10800000" flipH="1">
            <a:off x="2334250" y="2907075"/>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8791" name="Google Shape;8791;p102"/>
          <p:cNvCxnSpPr/>
          <p:nvPr/>
        </p:nvCxnSpPr>
        <p:spPr>
          <a:xfrm rot="10800000" flipH="1">
            <a:off x="2334250" y="3749250"/>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8792" name="Google Shape;8792;p102"/>
          <p:cNvSpPr txBox="1"/>
          <p:nvPr/>
        </p:nvSpPr>
        <p:spPr>
          <a:xfrm rot="-5400000">
            <a:off x="1212500" y="240700"/>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8793" name="Google Shape;8793;p102"/>
          <p:cNvSpPr txBox="1"/>
          <p:nvPr/>
        </p:nvSpPr>
        <p:spPr>
          <a:xfrm>
            <a:off x="898500" y="666700"/>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pic>
        <p:nvPicPr>
          <p:cNvPr id="8794" name="Google Shape;8794;p102"/>
          <p:cNvPicPr preferRelativeResize="0"/>
          <p:nvPr/>
        </p:nvPicPr>
        <p:blipFill>
          <a:blip r:embed="rId3">
            <a:alphaModFix/>
          </a:blip>
          <a:stretch>
            <a:fillRect/>
          </a:stretch>
        </p:blipFill>
        <p:spPr>
          <a:xfrm>
            <a:off x="5352400" y="739987"/>
            <a:ext cx="2686076" cy="3300526"/>
          </a:xfrm>
          <a:prstGeom prst="rect">
            <a:avLst/>
          </a:prstGeom>
          <a:noFill/>
          <a:ln>
            <a:noFill/>
          </a:ln>
        </p:spPr>
      </p:pic>
      <p:sp>
        <p:nvSpPr>
          <p:cNvPr id="8795" name="Google Shape;8795;p102"/>
          <p:cNvSpPr txBox="1"/>
          <p:nvPr/>
        </p:nvSpPr>
        <p:spPr>
          <a:xfrm>
            <a:off x="3399950" y="38691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8796" name="Google Shape;8796;p102"/>
          <p:cNvSpPr txBox="1"/>
          <p:nvPr/>
        </p:nvSpPr>
        <p:spPr>
          <a:xfrm>
            <a:off x="3399950" y="3043900"/>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8797" name="Google Shape;8797;p102"/>
          <p:cNvSpPr txBox="1"/>
          <p:nvPr/>
        </p:nvSpPr>
        <p:spPr>
          <a:xfrm>
            <a:off x="3274250" y="2163100"/>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8798" name="Google Shape;8798;p102"/>
          <p:cNvSpPr txBox="1"/>
          <p:nvPr/>
        </p:nvSpPr>
        <p:spPr>
          <a:xfrm>
            <a:off x="3274250" y="1338025"/>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8799" name="Google Shape;8799;p102"/>
          <p:cNvSpPr txBox="1"/>
          <p:nvPr/>
        </p:nvSpPr>
        <p:spPr>
          <a:xfrm>
            <a:off x="3122600" y="512950"/>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8800" name="Google Shape;8800;p102"/>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8801" name="Google Shape;8801;p102"/>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805"/>
        <p:cNvGrpSpPr/>
        <p:nvPr/>
      </p:nvGrpSpPr>
      <p:grpSpPr>
        <a:xfrm>
          <a:off x="0" y="0"/>
          <a:ext cx="0" cy="0"/>
          <a:chOff x="0" y="0"/>
          <a:chExt cx="0" cy="0"/>
        </a:xfrm>
      </p:grpSpPr>
      <p:sp>
        <p:nvSpPr>
          <p:cNvPr id="8806" name="Google Shape;8806;p103"/>
          <p:cNvSpPr/>
          <p:nvPr/>
        </p:nvSpPr>
        <p:spPr>
          <a:xfrm>
            <a:off x="291156" y="2098069"/>
            <a:ext cx="4493700" cy="790800"/>
          </a:xfrm>
          <a:prstGeom prst="roundRect">
            <a:avLst>
              <a:gd name="adj" fmla="val 50000"/>
            </a:avLst>
          </a:prstGeom>
          <a:gradFill>
            <a:gsLst>
              <a:gs pos="0">
                <a:srgbClr val="FF0000"/>
              </a:gs>
              <a:gs pos="100000">
                <a:schemeClr val="lt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07" name="Google Shape;8807;p103"/>
          <p:cNvCxnSpPr/>
          <p:nvPr/>
        </p:nvCxnSpPr>
        <p:spPr>
          <a:xfrm rot="-5400000" flipH="1">
            <a:off x="3372794" y="2495544"/>
            <a:ext cx="779400" cy="6900"/>
          </a:xfrm>
          <a:prstGeom prst="straightConnector1">
            <a:avLst/>
          </a:prstGeom>
          <a:noFill/>
          <a:ln w="9525" cap="flat" cmpd="sng">
            <a:solidFill>
              <a:srgbClr val="3C78D8"/>
            </a:solidFill>
            <a:prstDash val="solid"/>
            <a:round/>
            <a:headEnd type="diamond" w="med" len="med"/>
            <a:tailEnd type="none" w="med" len="med"/>
          </a:ln>
        </p:spPr>
      </p:cxnSp>
      <p:sp>
        <p:nvSpPr>
          <p:cNvPr id="8808" name="Google Shape;8808;p103"/>
          <p:cNvSpPr txBox="1"/>
          <p:nvPr/>
        </p:nvSpPr>
        <p:spPr>
          <a:xfrm rot="5400000">
            <a:off x="3153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a:t>
            </a:r>
            <a:r>
              <a:rPr lang="en"/>
              <a:t> 1</a:t>
            </a:r>
            <a:endParaRPr/>
          </a:p>
        </p:txBody>
      </p:sp>
      <p:sp>
        <p:nvSpPr>
          <p:cNvPr id="8809" name="Google Shape;8809;p103"/>
          <p:cNvSpPr txBox="1"/>
          <p:nvPr/>
        </p:nvSpPr>
        <p:spPr>
          <a:xfrm rot="5400000">
            <a:off x="1140606"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2</a:t>
            </a:r>
            <a:endParaRPr>
              <a:latin typeface="Times New Roman"/>
              <a:ea typeface="Times New Roman"/>
              <a:cs typeface="Times New Roman"/>
              <a:sym typeface="Times New Roman"/>
            </a:endParaRPr>
          </a:p>
        </p:txBody>
      </p:sp>
      <p:sp>
        <p:nvSpPr>
          <p:cNvPr id="8810" name="Google Shape;8810;p103"/>
          <p:cNvSpPr txBox="1"/>
          <p:nvPr/>
        </p:nvSpPr>
        <p:spPr>
          <a:xfrm rot="5400000">
            <a:off x="1965794" y="1210119"/>
            <a:ext cx="821400" cy="32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latin typeface="Times New Roman"/>
                <a:ea typeface="Times New Roman"/>
                <a:cs typeface="Times New Roman"/>
                <a:sym typeface="Times New Roman"/>
              </a:rPr>
              <a:t>Level 3</a:t>
            </a:r>
            <a:endParaRPr>
              <a:latin typeface="Times New Roman"/>
              <a:ea typeface="Times New Roman"/>
              <a:cs typeface="Times New Roman"/>
              <a:sym typeface="Times New Roman"/>
            </a:endParaRPr>
          </a:p>
        </p:txBody>
      </p:sp>
      <p:sp>
        <p:nvSpPr>
          <p:cNvPr id="8811" name="Google Shape;8811;p103"/>
          <p:cNvSpPr txBox="1"/>
          <p:nvPr/>
        </p:nvSpPr>
        <p:spPr>
          <a:xfrm rot="5400000">
            <a:off x="2846469"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4</a:t>
            </a:r>
            <a:endParaRPr>
              <a:latin typeface="Times New Roman"/>
              <a:ea typeface="Times New Roman"/>
              <a:cs typeface="Times New Roman"/>
              <a:sym typeface="Times New Roman"/>
            </a:endParaRPr>
          </a:p>
        </p:txBody>
      </p:sp>
      <p:cxnSp>
        <p:nvCxnSpPr>
          <p:cNvPr id="8812" name="Google Shape;8812;p103"/>
          <p:cNvCxnSpPr/>
          <p:nvPr/>
        </p:nvCxnSpPr>
        <p:spPr>
          <a:xfrm rot="10800000" flipH="1">
            <a:off x="291156" y="2975894"/>
            <a:ext cx="4779900" cy="3300"/>
          </a:xfrm>
          <a:prstGeom prst="straightConnector1">
            <a:avLst/>
          </a:prstGeom>
          <a:noFill/>
          <a:ln w="38100" cap="flat" cmpd="sng">
            <a:solidFill>
              <a:srgbClr val="3D7DC4"/>
            </a:solidFill>
            <a:prstDash val="solid"/>
            <a:round/>
            <a:headEnd type="none" w="med" len="med"/>
            <a:tailEnd type="triangle" w="med" len="med"/>
          </a:ln>
        </p:spPr>
      </p:cxnSp>
      <p:cxnSp>
        <p:nvCxnSpPr>
          <p:cNvPr id="8813" name="Google Shape;8813;p103"/>
          <p:cNvCxnSpPr/>
          <p:nvPr/>
        </p:nvCxnSpPr>
        <p:spPr>
          <a:xfrm rot="-5400000" flipH="1">
            <a:off x="2499969" y="2495094"/>
            <a:ext cx="779400" cy="7800"/>
          </a:xfrm>
          <a:prstGeom prst="straightConnector1">
            <a:avLst/>
          </a:prstGeom>
          <a:noFill/>
          <a:ln w="9525" cap="flat" cmpd="sng">
            <a:solidFill>
              <a:srgbClr val="3C78D8"/>
            </a:solidFill>
            <a:prstDash val="solid"/>
            <a:round/>
            <a:headEnd type="diamond" w="med" len="med"/>
            <a:tailEnd type="none" w="med" len="med"/>
          </a:ln>
        </p:spPr>
      </p:cxnSp>
      <p:cxnSp>
        <p:nvCxnSpPr>
          <p:cNvPr id="8814" name="Google Shape;8814;p103"/>
          <p:cNvCxnSpPr/>
          <p:nvPr/>
        </p:nvCxnSpPr>
        <p:spPr>
          <a:xfrm rot="-5400000" flipH="1">
            <a:off x="1630719" y="2498444"/>
            <a:ext cx="772200" cy="8700"/>
          </a:xfrm>
          <a:prstGeom prst="straightConnector1">
            <a:avLst/>
          </a:prstGeom>
          <a:noFill/>
          <a:ln w="9525" cap="flat" cmpd="sng">
            <a:solidFill>
              <a:srgbClr val="3C78D8"/>
            </a:solidFill>
            <a:prstDash val="solid"/>
            <a:round/>
            <a:headEnd type="diamond" w="med" len="med"/>
            <a:tailEnd type="none" w="med" len="med"/>
          </a:ln>
        </p:spPr>
      </p:cxnSp>
      <p:cxnSp>
        <p:nvCxnSpPr>
          <p:cNvPr id="8815" name="Google Shape;8815;p103"/>
          <p:cNvCxnSpPr/>
          <p:nvPr/>
        </p:nvCxnSpPr>
        <p:spPr>
          <a:xfrm rot="-5400000" flipH="1">
            <a:off x="787794" y="2497694"/>
            <a:ext cx="772200" cy="10200"/>
          </a:xfrm>
          <a:prstGeom prst="straightConnector1">
            <a:avLst/>
          </a:prstGeom>
          <a:noFill/>
          <a:ln w="9525" cap="flat" cmpd="sng">
            <a:solidFill>
              <a:srgbClr val="3C78D8"/>
            </a:solidFill>
            <a:prstDash val="solid"/>
            <a:round/>
            <a:headEnd type="diamond" w="med" len="med"/>
            <a:tailEnd type="none" w="med" len="med"/>
          </a:ln>
        </p:spPr>
      </p:cxnSp>
      <p:sp>
        <p:nvSpPr>
          <p:cNvPr id="8816" name="Google Shape;8816;p103"/>
          <p:cNvSpPr txBox="1"/>
          <p:nvPr/>
        </p:nvSpPr>
        <p:spPr>
          <a:xfrm>
            <a:off x="4189644" y="1443269"/>
            <a:ext cx="5931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Time</a:t>
            </a:r>
            <a:endParaRPr>
              <a:latin typeface="Times New Roman"/>
              <a:ea typeface="Times New Roman"/>
              <a:cs typeface="Times New Roman"/>
              <a:sym typeface="Times New Roman"/>
            </a:endParaRPr>
          </a:p>
        </p:txBody>
      </p:sp>
      <p:sp>
        <p:nvSpPr>
          <p:cNvPr id="8817" name="Google Shape;8817;p103"/>
          <p:cNvSpPr txBox="1"/>
          <p:nvPr/>
        </p:nvSpPr>
        <p:spPr>
          <a:xfrm rot="5400000">
            <a:off x="3616194" y="1210119"/>
            <a:ext cx="8214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Level 5</a:t>
            </a:r>
            <a:endParaRPr>
              <a:latin typeface="Times New Roman"/>
              <a:ea typeface="Times New Roman"/>
              <a:cs typeface="Times New Roman"/>
              <a:sym typeface="Times New Roman"/>
            </a:endParaRPr>
          </a:p>
        </p:txBody>
      </p:sp>
      <p:sp>
        <p:nvSpPr>
          <p:cNvPr id="8818" name="Google Shape;8818;p103"/>
          <p:cNvSpPr txBox="1"/>
          <p:nvPr/>
        </p:nvSpPr>
        <p:spPr>
          <a:xfrm rot="5400000">
            <a:off x="5129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No Pain</a:t>
            </a:r>
            <a:endParaRPr sz="1300"/>
          </a:p>
        </p:txBody>
      </p:sp>
      <p:sp>
        <p:nvSpPr>
          <p:cNvPr id="8819" name="Google Shape;8819;p103"/>
          <p:cNvSpPr txBox="1"/>
          <p:nvPr/>
        </p:nvSpPr>
        <p:spPr>
          <a:xfrm rot="5400000">
            <a:off x="1338194" y="3206244"/>
            <a:ext cx="5700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LowPain</a:t>
            </a:r>
            <a:endParaRPr sz="1300"/>
          </a:p>
        </p:txBody>
      </p:sp>
      <p:sp>
        <p:nvSpPr>
          <p:cNvPr id="8820" name="Google Shape;8820;p103"/>
          <p:cNvSpPr txBox="1"/>
          <p:nvPr/>
        </p:nvSpPr>
        <p:spPr>
          <a:xfrm rot="5400000">
            <a:off x="2093294" y="3206244"/>
            <a:ext cx="8214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MediumPain</a:t>
            </a:r>
            <a:endParaRPr sz="1300"/>
          </a:p>
        </p:txBody>
      </p:sp>
      <p:sp>
        <p:nvSpPr>
          <p:cNvPr id="8821" name="Google Shape;8821;p103"/>
          <p:cNvSpPr txBox="1"/>
          <p:nvPr/>
        </p:nvSpPr>
        <p:spPr>
          <a:xfrm rot="5400000">
            <a:off x="2918369" y="3206244"/>
            <a:ext cx="821400" cy="52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High</a:t>
            </a:r>
            <a:endParaRPr>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
                <a:latin typeface="Times New Roman"/>
                <a:ea typeface="Times New Roman"/>
                <a:cs typeface="Times New Roman"/>
                <a:sym typeface="Times New Roman"/>
              </a:rPr>
              <a:t>Pain</a:t>
            </a:r>
            <a:endParaRPr sz="1300"/>
          </a:p>
        </p:txBody>
      </p:sp>
      <p:sp>
        <p:nvSpPr>
          <p:cNvPr id="8822" name="Google Shape;8822;p103"/>
          <p:cNvSpPr txBox="1"/>
          <p:nvPr/>
        </p:nvSpPr>
        <p:spPr>
          <a:xfrm rot="5400000">
            <a:off x="3591794" y="3206244"/>
            <a:ext cx="1124700" cy="5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Unbearable</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Pain</a:t>
            </a:r>
            <a:endParaRPr>
              <a:latin typeface="Times New Roman"/>
              <a:ea typeface="Times New Roman"/>
              <a:cs typeface="Times New Roman"/>
              <a:sym typeface="Times New Roman"/>
            </a:endParaRPr>
          </a:p>
        </p:txBody>
      </p:sp>
      <p:sp>
        <p:nvSpPr>
          <p:cNvPr id="8823" name="Google Shape;8823;p103"/>
          <p:cNvSpPr txBox="1"/>
          <p:nvPr/>
        </p:nvSpPr>
        <p:spPr>
          <a:xfrm>
            <a:off x="19331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8824" name="Google Shape;8824;p103"/>
          <p:cNvSpPr txBox="1"/>
          <p:nvPr/>
        </p:nvSpPr>
        <p:spPr>
          <a:xfrm>
            <a:off x="6706800" y="4715450"/>
            <a:ext cx="487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828"/>
        <p:cNvGrpSpPr/>
        <p:nvPr/>
      </p:nvGrpSpPr>
      <p:grpSpPr>
        <a:xfrm>
          <a:off x="0" y="0"/>
          <a:ext cx="0" cy="0"/>
          <a:chOff x="0" y="0"/>
          <a:chExt cx="0" cy="0"/>
        </a:xfrm>
      </p:grpSpPr>
      <p:pic>
        <p:nvPicPr>
          <p:cNvPr id="8829" name="Google Shape;8829;p104"/>
          <p:cNvPicPr preferRelativeResize="0"/>
          <p:nvPr/>
        </p:nvPicPr>
        <p:blipFill>
          <a:blip r:embed="rId3">
            <a:alphaModFix/>
          </a:blip>
          <a:stretch>
            <a:fillRect/>
          </a:stretch>
        </p:blipFill>
        <p:spPr>
          <a:xfrm>
            <a:off x="1702400" y="203150"/>
            <a:ext cx="3516067" cy="4838700"/>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833"/>
        <p:cNvGrpSpPr/>
        <p:nvPr/>
      </p:nvGrpSpPr>
      <p:grpSpPr>
        <a:xfrm>
          <a:off x="0" y="0"/>
          <a:ext cx="0" cy="0"/>
          <a:chOff x="0" y="0"/>
          <a:chExt cx="0" cy="0"/>
        </a:xfrm>
      </p:grpSpPr>
      <p:pic>
        <p:nvPicPr>
          <p:cNvPr id="8834" name="Google Shape;8834;p105"/>
          <p:cNvPicPr preferRelativeResize="0"/>
          <p:nvPr/>
        </p:nvPicPr>
        <p:blipFill>
          <a:blip r:embed="rId3">
            <a:alphaModFix/>
          </a:blip>
          <a:stretch>
            <a:fillRect/>
          </a:stretch>
        </p:blipFill>
        <p:spPr>
          <a:xfrm>
            <a:off x="1047400" y="152400"/>
            <a:ext cx="3799715" cy="4838700"/>
          </a:xfrm>
          <a:prstGeom prst="rect">
            <a:avLst/>
          </a:prstGeom>
          <a:noFill/>
          <a:ln>
            <a:noFill/>
          </a:ln>
        </p:spPr>
      </p:pic>
      <p:sp>
        <p:nvSpPr>
          <p:cNvPr id="8835" name="Google Shape;8835;p105"/>
          <p:cNvSpPr/>
          <p:nvPr/>
        </p:nvSpPr>
        <p:spPr>
          <a:xfrm>
            <a:off x="1644075" y="14210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05"/>
          <p:cNvSpPr/>
          <p:nvPr/>
        </p:nvSpPr>
        <p:spPr>
          <a:xfrm>
            <a:off x="3198225" y="45219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05"/>
          <p:cNvSpPr/>
          <p:nvPr/>
        </p:nvSpPr>
        <p:spPr>
          <a:xfrm>
            <a:off x="4300950" y="440352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05"/>
          <p:cNvSpPr/>
          <p:nvPr/>
        </p:nvSpPr>
        <p:spPr>
          <a:xfrm>
            <a:off x="4915200" y="2337875"/>
            <a:ext cx="312900" cy="305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05"/>
          <p:cNvSpPr/>
          <p:nvPr/>
        </p:nvSpPr>
        <p:spPr>
          <a:xfrm>
            <a:off x="2885325" y="1509850"/>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40" name="Google Shape;8840;p105"/>
          <p:cNvSpPr/>
          <p:nvPr/>
        </p:nvSpPr>
        <p:spPr>
          <a:xfrm>
            <a:off x="3825200" y="3670875"/>
            <a:ext cx="312900" cy="3051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41" name="Google Shape;8841;p105"/>
          <p:cNvPicPr preferRelativeResize="0"/>
          <p:nvPr/>
        </p:nvPicPr>
        <p:blipFill>
          <a:blip r:embed="rId4">
            <a:alphaModFix/>
          </a:blip>
          <a:stretch>
            <a:fillRect/>
          </a:stretch>
        </p:blipFill>
        <p:spPr>
          <a:xfrm>
            <a:off x="5496090" y="1090650"/>
            <a:ext cx="3491609" cy="326030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8845"/>
        <p:cNvGrpSpPr/>
        <p:nvPr/>
      </p:nvGrpSpPr>
      <p:grpSpPr>
        <a:xfrm>
          <a:off x="0" y="0"/>
          <a:ext cx="0" cy="0"/>
          <a:chOff x="0" y="0"/>
          <a:chExt cx="0" cy="0"/>
        </a:xfrm>
      </p:grpSpPr>
      <p:sp>
        <p:nvSpPr>
          <p:cNvPr id="8846" name="Google Shape;8846;p106"/>
          <p:cNvSpPr txBox="1">
            <a:spLocks noGrp="1"/>
          </p:cNvSpPr>
          <p:nvPr>
            <p:ph type="title"/>
          </p:nvPr>
        </p:nvSpPr>
        <p:spPr>
          <a:xfrm>
            <a:off x="311700" y="21214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50"/>
        <p:cNvGrpSpPr/>
        <p:nvPr/>
      </p:nvGrpSpPr>
      <p:grpSpPr>
        <a:xfrm>
          <a:off x="0" y="0"/>
          <a:ext cx="0" cy="0"/>
          <a:chOff x="0" y="0"/>
          <a:chExt cx="0" cy="0"/>
        </a:xfrm>
      </p:grpSpPr>
      <p:sp>
        <p:nvSpPr>
          <p:cNvPr id="8851" name="Google Shape;8851;p107"/>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07"/>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07"/>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07"/>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07"/>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07"/>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07"/>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07"/>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07"/>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07"/>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07"/>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07"/>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07"/>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07"/>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07"/>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07"/>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07"/>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07"/>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07"/>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07"/>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07"/>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07"/>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07"/>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07"/>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07"/>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07"/>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07"/>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07"/>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07"/>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07"/>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07"/>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07"/>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07"/>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07"/>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07"/>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07"/>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07"/>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07"/>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07"/>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07"/>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07"/>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07"/>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07"/>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07"/>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07"/>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07"/>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07"/>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07"/>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07"/>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07"/>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07"/>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07"/>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07"/>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07"/>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07"/>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07"/>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07"/>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07"/>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07"/>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0" name="Google Shape;8910;p107"/>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8911" name="Google Shape;8911;p107"/>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8912" name="Google Shape;8912;p107"/>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8913" name="Google Shape;8913;p107"/>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14" name="Google Shape;8914;p107"/>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8915" name="Google Shape;8915;p107"/>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16" name="Google Shape;8916;p107"/>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17" name="Google Shape;8917;p107"/>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18" name="Google Shape;8918;p107"/>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19" name="Google Shape;8919;p107"/>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20" name="Google Shape;8920;p107"/>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21" name="Google Shape;8921;p107"/>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2" name="Google Shape;8922;p107"/>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3" name="Google Shape;8923;p107"/>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924" name="Google Shape;8924;p107"/>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925" name="Google Shape;8925;p107"/>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8926" name="Google Shape;8926;p107"/>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7" name="Google Shape;8927;p107"/>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8928" name="Google Shape;8928;p107"/>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8929" name="Google Shape;8929;p107"/>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30" name="Google Shape;8930;p107"/>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8931" name="Google Shape;8931;p107"/>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32" name="Google Shape;8932;p107"/>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8933" name="Google Shape;8933;p107"/>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34" name="Google Shape;8934;p107"/>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35" name="Google Shape;8935;p107"/>
          <p:cNvSpPr/>
          <p:nvPr/>
        </p:nvSpPr>
        <p:spPr>
          <a:xfrm>
            <a:off x="2792513" y="85681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07"/>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07"/>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38" name="Google Shape;8938;p107"/>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39" name="Google Shape;8939;p107"/>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07"/>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07"/>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07"/>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07"/>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07"/>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07"/>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07"/>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07"/>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07"/>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07"/>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07"/>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07"/>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07"/>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07"/>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07"/>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8955" name="Google Shape;8955;p107"/>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8956" name="Google Shape;8956;p107"/>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8957" name="Google Shape;8957;p107"/>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8958" name="Google Shape;8958;p107"/>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8959" name="Google Shape;8959;p107"/>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8960" name="Google Shape;8960;p107"/>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8961" name="Google Shape;8961;p107"/>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Dropout 0.2</a:t>
            </a:r>
            <a:endParaRPr sz="1000" dirty="0">
              <a:solidFill>
                <a:srgbClr val="434343"/>
              </a:solidFill>
              <a:latin typeface="Roboto"/>
              <a:ea typeface="Roboto"/>
              <a:cs typeface="Roboto"/>
              <a:sym typeface="Roboto"/>
            </a:endParaRPr>
          </a:p>
        </p:txBody>
      </p:sp>
      <p:sp>
        <p:nvSpPr>
          <p:cNvPr id="8962" name="Google Shape;8962;p107"/>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8963" name="Google Shape;8963;p107"/>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07"/>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07"/>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07"/>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07"/>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07"/>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07"/>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07"/>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850"/>
        <p:cNvGrpSpPr/>
        <p:nvPr/>
      </p:nvGrpSpPr>
      <p:grpSpPr>
        <a:xfrm>
          <a:off x="0" y="0"/>
          <a:ext cx="0" cy="0"/>
          <a:chOff x="0" y="0"/>
          <a:chExt cx="0" cy="0"/>
        </a:xfrm>
      </p:grpSpPr>
      <p:sp>
        <p:nvSpPr>
          <p:cNvPr id="8851" name="Google Shape;8851;p107"/>
          <p:cNvSpPr/>
          <p:nvPr/>
        </p:nvSpPr>
        <p:spPr>
          <a:xfrm>
            <a:off x="2034224"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07"/>
          <p:cNvSpPr/>
          <p:nvPr/>
        </p:nvSpPr>
        <p:spPr>
          <a:xfrm>
            <a:off x="1326538" y="112275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07"/>
          <p:cNvSpPr/>
          <p:nvPr/>
        </p:nvSpPr>
        <p:spPr>
          <a:xfrm>
            <a:off x="1376755" y="17982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07"/>
          <p:cNvSpPr/>
          <p:nvPr/>
        </p:nvSpPr>
        <p:spPr>
          <a:xfrm>
            <a:off x="2104093" y="149690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07"/>
          <p:cNvSpPr/>
          <p:nvPr/>
        </p:nvSpPr>
        <p:spPr>
          <a:xfrm rot="5400000">
            <a:off x="2196899" y="229479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07"/>
          <p:cNvSpPr/>
          <p:nvPr/>
        </p:nvSpPr>
        <p:spPr>
          <a:xfrm>
            <a:off x="24115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07"/>
          <p:cNvSpPr/>
          <p:nvPr/>
        </p:nvSpPr>
        <p:spPr>
          <a:xfrm>
            <a:off x="2289146"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07"/>
          <p:cNvSpPr/>
          <p:nvPr/>
        </p:nvSpPr>
        <p:spPr>
          <a:xfrm>
            <a:off x="2530518"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07"/>
          <p:cNvSpPr/>
          <p:nvPr/>
        </p:nvSpPr>
        <p:spPr>
          <a:xfrm>
            <a:off x="2649481" y="330326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07"/>
          <p:cNvSpPr/>
          <p:nvPr/>
        </p:nvSpPr>
        <p:spPr>
          <a:xfrm rot="5400000">
            <a:off x="2649440" y="317987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07"/>
          <p:cNvSpPr/>
          <p:nvPr/>
        </p:nvSpPr>
        <p:spPr>
          <a:xfrm>
            <a:off x="2903726" y="330326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07"/>
          <p:cNvSpPr/>
          <p:nvPr/>
        </p:nvSpPr>
        <p:spPr>
          <a:xfrm>
            <a:off x="2776603"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07"/>
          <p:cNvSpPr/>
          <p:nvPr/>
        </p:nvSpPr>
        <p:spPr>
          <a:xfrm>
            <a:off x="3088316"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07"/>
          <p:cNvSpPr/>
          <p:nvPr/>
        </p:nvSpPr>
        <p:spPr>
          <a:xfrm>
            <a:off x="2219898"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07"/>
          <p:cNvSpPr/>
          <p:nvPr/>
        </p:nvSpPr>
        <p:spPr>
          <a:xfrm>
            <a:off x="2212653" y="241733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07"/>
          <p:cNvSpPr/>
          <p:nvPr/>
        </p:nvSpPr>
        <p:spPr>
          <a:xfrm>
            <a:off x="2649481"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07"/>
          <p:cNvSpPr/>
          <p:nvPr/>
        </p:nvSpPr>
        <p:spPr>
          <a:xfrm>
            <a:off x="3215428"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07"/>
          <p:cNvSpPr/>
          <p:nvPr/>
        </p:nvSpPr>
        <p:spPr>
          <a:xfrm rot="5400000">
            <a:off x="3244124" y="371401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07"/>
          <p:cNvSpPr/>
          <p:nvPr/>
        </p:nvSpPr>
        <p:spPr>
          <a:xfrm>
            <a:off x="3215423" y="382425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07"/>
          <p:cNvSpPr/>
          <p:nvPr/>
        </p:nvSpPr>
        <p:spPr>
          <a:xfrm>
            <a:off x="3509127" y="382425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07"/>
          <p:cNvSpPr/>
          <p:nvPr/>
        </p:nvSpPr>
        <p:spPr>
          <a:xfrm>
            <a:off x="3391018"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07"/>
          <p:cNvSpPr/>
          <p:nvPr/>
        </p:nvSpPr>
        <p:spPr>
          <a:xfrm>
            <a:off x="3859581" y="382425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07"/>
          <p:cNvSpPr/>
          <p:nvPr/>
        </p:nvSpPr>
        <p:spPr>
          <a:xfrm>
            <a:off x="3741473" y="391817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07"/>
          <p:cNvSpPr/>
          <p:nvPr/>
        </p:nvSpPr>
        <p:spPr>
          <a:xfrm>
            <a:off x="3859591" y="422139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07"/>
          <p:cNvSpPr/>
          <p:nvPr/>
        </p:nvSpPr>
        <p:spPr>
          <a:xfrm rot="5400000">
            <a:off x="3916672" y="411761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07"/>
          <p:cNvSpPr/>
          <p:nvPr/>
        </p:nvSpPr>
        <p:spPr>
          <a:xfrm>
            <a:off x="4231701"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07"/>
          <p:cNvSpPr/>
          <p:nvPr/>
        </p:nvSpPr>
        <p:spPr>
          <a:xfrm>
            <a:off x="4102760"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07"/>
          <p:cNvSpPr/>
          <p:nvPr/>
        </p:nvSpPr>
        <p:spPr>
          <a:xfrm>
            <a:off x="4700497" y="422139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07"/>
          <p:cNvSpPr/>
          <p:nvPr/>
        </p:nvSpPr>
        <p:spPr>
          <a:xfrm>
            <a:off x="4571556" y="423630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07"/>
          <p:cNvSpPr/>
          <p:nvPr/>
        </p:nvSpPr>
        <p:spPr>
          <a:xfrm>
            <a:off x="4487859" y="382423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07"/>
          <p:cNvSpPr/>
          <p:nvPr/>
        </p:nvSpPr>
        <p:spPr>
          <a:xfrm>
            <a:off x="4704240" y="382422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07"/>
          <p:cNvSpPr/>
          <p:nvPr/>
        </p:nvSpPr>
        <p:spPr>
          <a:xfrm>
            <a:off x="5185793"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07"/>
          <p:cNvSpPr/>
          <p:nvPr/>
        </p:nvSpPr>
        <p:spPr>
          <a:xfrm>
            <a:off x="5047318" y="391812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07"/>
          <p:cNvSpPr/>
          <p:nvPr/>
        </p:nvSpPr>
        <p:spPr>
          <a:xfrm>
            <a:off x="5539224" y="382423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07"/>
          <p:cNvSpPr/>
          <p:nvPr/>
        </p:nvSpPr>
        <p:spPr>
          <a:xfrm>
            <a:off x="5419619" y="391815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07"/>
          <p:cNvSpPr/>
          <p:nvPr/>
        </p:nvSpPr>
        <p:spPr>
          <a:xfrm rot="5400000" flipH="1">
            <a:off x="4754832" y="411994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07"/>
          <p:cNvSpPr/>
          <p:nvPr/>
        </p:nvSpPr>
        <p:spPr>
          <a:xfrm>
            <a:off x="5539234" y="330326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07"/>
          <p:cNvSpPr/>
          <p:nvPr/>
        </p:nvSpPr>
        <p:spPr>
          <a:xfrm>
            <a:off x="5377901" y="330326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07"/>
          <p:cNvSpPr/>
          <p:nvPr/>
        </p:nvSpPr>
        <p:spPr>
          <a:xfrm rot="5400000" flipH="1">
            <a:off x="5596315" y="371403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07"/>
          <p:cNvSpPr/>
          <p:nvPr/>
        </p:nvSpPr>
        <p:spPr>
          <a:xfrm>
            <a:off x="5915326" y="330327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07"/>
          <p:cNvSpPr/>
          <p:nvPr/>
        </p:nvSpPr>
        <p:spPr>
          <a:xfrm>
            <a:off x="5776320" y="345358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07"/>
          <p:cNvSpPr/>
          <p:nvPr/>
        </p:nvSpPr>
        <p:spPr>
          <a:xfrm rot="5400000" flipH="1">
            <a:off x="6304004" y="317991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07"/>
          <p:cNvSpPr/>
          <p:nvPr/>
        </p:nvSpPr>
        <p:spPr>
          <a:xfrm>
            <a:off x="6270339" y="241735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07"/>
          <p:cNvSpPr/>
          <p:nvPr/>
        </p:nvSpPr>
        <p:spPr>
          <a:xfrm>
            <a:off x="6275222" y="330320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07"/>
          <p:cNvSpPr/>
          <p:nvPr/>
        </p:nvSpPr>
        <p:spPr>
          <a:xfrm>
            <a:off x="6120015" y="343895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07"/>
          <p:cNvSpPr/>
          <p:nvPr/>
        </p:nvSpPr>
        <p:spPr>
          <a:xfrm>
            <a:off x="6163859" y="241733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07"/>
          <p:cNvSpPr/>
          <p:nvPr/>
        </p:nvSpPr>
        <p:spPr>
          <a:xfrm>
            <a:off x="662520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07"/>
          <p:cNvSpPr/>
          <p:nvPr/>
        </p:nvSpPr>
        <p:spPr>
          <a:xfrm>
            <a:off x="649112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07"/>
          <p:cNvSpPr/>
          <p:nvPr/>
        </p:nvSpPr>
        <p:spPr>
          <a:xfrm>
            <a:off x="6893375" y="241733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07"/>
          <p:cNvSpPr/>
          <p:nvPr/>
        </p:nvSpPr>
        <p:spPr>
          <a:xfrm>
            <a:off x="6759293" y="273697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07"/>
          <p:cNvSpPr/>
          <p:nvPr/>
        </p:nvSpPr>
        <p:spPr>
          <a:xfrm rot="5400000" flipH="1">
            <a:off x="6893352" y="229484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07"/>
          <p:cNvSpPr/>
          <p:nvPr/>
        </p:nvSpPr>
        <p:spPr>
          <a:xfrm>
            <a:off x="6893375" y="82142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07"/>
          <p:cNvSpPr/>
          <p:nvPr/>
        </p:nvSpPr>
        <p:spPr>
          <a:xfrm>
            <a:off x="6834183" y="82142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07"/>
          <p:cNvSpPr/>
          <p:nvPr/>
        </p:nvSpPr>
        <p:spPr>
          <a:xfrm>
            <a:off x="7390141"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07"/>
          <p:cNvSpPr/>
          <p:nvPr/>
        </p:nvSpPr>
        <p:spPr>
          <a:xfrm>
            <a:off x="725339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07"/>
          <p:cNvSpPr/>
          <p:nvPr/>
        </p:nvSpPr>
        <p:spPr>
          <a:xfrm>
            <a:off x="7496344" y="149690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07"/>
          <p:cNvSpPr/>
          <p:nvPr/>
        </p:nvSpPr>
        <p:spPr>
          <a:xfrm>
            <a:off x="7648434" y="82142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07"/>
          <p:cNvSpPr/>
          <p:nvPr/>
        </p:nvSpPr>
        <p:spPr>
          <a:xfrm>
            <a:off x="7162568" y="82142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07"/>
          <p:cNvSpPr/>
          <p:nvPr/>
        </p:nvSpPr>
        <p:spPr>
          <a:xfrm>
            <a:off x="7027956" y="149672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0" name="Google Shape;8910;p107"/>
          <p:cNvCxnSpPr/>
          <p:nvPr/>
        </p:nvCxnSpPr>
        <p:spPr>
          <a:xfrm>
            <a:off x="2423475" y="153152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8911" name="Google Shape;8911;p107"/>
          <p:cNvCxnSpPr/>
          <p:nvPr/>
        </p:nvCxnSpPr>
        <p:spPr>
          <a:xfrm rot="10800000" flipH="1">
            <a:off x="2879225" y="275666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8912" name="Google Shape;8912;p107"/>
          <p:cNvCxnSpPr/>
          <p:nvPr/>
        </p:nvCxnSpPr>
        <p:spPr>
          <a:xfrm>
            <a:off x="3459818" y="347045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8913" name="Google Shape;8913;p107"/>
          <p:cNvCxnSpPr/>
          <p:nvPr/>
        </p:nvCxnSpPr>
        <p:spPr>
          <a:xfrm rot="10800000" flipH="1">
            <a:off x="4128145" y="395148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14" name="Google Shape;8914;p107"/>
          <p:cNvSpPr txBox="1"/>
          <p:nvPr/>
        </p:nvSpPr>
        <p:spPr>
          <a:xfrm>
            <a:off x="1218992" y="944233"/>
            <a:ext cx="213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8915" name="Google Shape;8915;p107"/>
          <p:cNvSpPr txBox="1"/>
          <p:nvPr/>
        </p:nvSpPr>
        <p:spPr>
          <a:xfrm>
            <a:off x="3081625" y="309097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16" name="Google Shape;8916;p107"/>
          <p:cNvSpPr txBox="1"/>
          <p:nvPr/>
        </p:nvSpPr>
        <p:spPr>
          <a:xfrm>
            <a:off x="1304008" y="9523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17" name="Google Shape;8917;p107"/>
          <p:cNvSpPr txBox="1"/>
          <p:nvPr/>
        </p:nvSpPr>
        <p:spPr>
          <a:xfrm>
            <a:off x="2027108" y="65099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18" name="Google Shape;8918;p107"/>
          <p:cNvSpPr txBox="1"/>
          <p:nvPr/>
        </p:nvSpPr>
        <p:spPr>
          <a:xfrm>
            <a:off x="2244025" y="222414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19" name="Google Shape;8919;p107"/>
          <p:cNvSpPr txBox="1"/>
          <p:nvPr/>
        </p:nvSpPr>
        <p:spPr>
          <a:xfrm>
            <a:off x="2486875" y="223472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20" name="Google Shape;8920;p107"/>
          <p:cNvSpPr txBox="1"/>
          <p:nvPr/>
        </p:nvSpPr>
        <p:spPr>
          <a:xfrm>
            <a:off x="2769925" y="309087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21" name="Google Shape;8921;p107"/>
          <p:cNvSpPr txBox="1"/>
          <p:nvPr/>
        </p:nvSpPr>
        <p:spPr>
          <a:xfrm>
            <a:off x="3403700" y="3645627"/>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2" name="Google Shape;8922;p107"/>
          <p:cNvSpPr txBox="1"/>
          <p:nvPr/>
        </p:nvSpPr>
        <p:spPr>
          <a:xfrm>
            <a:off x="3754050" y="364636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3" name="Google Shape;8923;p107"/>
          <p:cNvSpPr txBox="1"/>
          <p:nvPr/>
        </p:nvSpPr>
        <p:spPr>
          <a:xfrm>
            <a:off x="4184548" y="4280886"/>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924" name="Google Shape;8924;p107"/>
          <p:cNvSpPr txBox="1"/>
          <p:nvPr/>
        </p:nvSpPr>
        <p:spPr>
          <a:xfrm>
            <a:off x="4643325" y="42897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8925" name="Google Shape;8925;p107"/>
          <p:cNvSpPr txBox="1"/>
          <p:nvPr/>
        </p:nvSpPr>
        <p:spPr>
          <a:xfrm>
            <a:off x="4348915" y="3643365"/>
            <a:ext cx="7791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8926" name="Google Shape;8926;p107"/>
          <p:cNvSpPr txBox="1"/>
          <p:nvPr/>
        </p:nvSpPr>
        <p:spPr>
          <a:xfrm>
            <a:off x="5064138" y="364338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8927" name="Google Shape;8927;p107"/>
          <p:cNvSpPr txBox="1"/>
          <p:nvPr/>
        </p:nvSpPr>
        <p:spPr>
          <a:xfrm>
            <a:off x="7453423" y="651010"/>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8928" name="Google Shape;8928;p107"/>
          <p:cNvSpPr txBox="1"/>
          <p:nvPr/>
        </p:nvSpPr>
        <p:spPr>
          <a:xfrm>
            <a:off x="5234525" y="3120165"/>
            <a:ext cx="6168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8929" name="Google Shape;8929;p107"/>
          <p:cNvSpPr txBox="1"/>
          <p:nvPr/>
        </p:nvSpPr>
        <p:spPr>
          <a:xfrm>
            <a:off x="5769393" y="3123268"/>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8930" name="Google Shape;8930;p107"/>
          <p:cNvSpPr txBox="1"/>
          <p:nvPr/>
        </p:nvSpPr>
        <p:spPr>
          <a:xfrm>
            <a:off x="5997608" y="223814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8931" name="Google Shape;8931;p107"/>
          <p:cNvSpPr txBox="1"/>
          <p:nvPr/>
        </p:nvSpPr>
        <p:spPr>
          <a:xfrm>
            <a:off x="6394051" y="2234755"/>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8932" name="Google Shape;8932;p107"/>
          <p:cNvSpPr txBox="1"/>
          <p:nvPr/>
        </p:nvSpPr>
        <p:spPr>
          <a:xfrm>
            <a:off x="6610408" y="642902"/>
            <a:ext cx="5616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8933" name="Google Shape;8933;p107"/>
          <p:cNvSpPr txBox="1"/>
          <p:nvPr/>
        </p:nvSpPr>
        <p:spPr>
          <a:xfrm>
            <a:off x="6970445" y="642913"/>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34" name="Google Shape;8934;p107"/>
          <p:cNvSpPr txBox="1"/>
          <p:nvPr/>
        </p:nvSpPr>
        <p:spPr>
          <a:xfrm>
            <a:off x="7204675" y="650995"/>
            <a:ext cx="424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8936" name="Google Shape;8936;p107"/>
          <p:cNvSpPr/>
          <p:nvPr/>
        </p:nvSpPr>
        <p:spPr>
          <a:xfrm>
            <a:off x="2870130" y="92443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07"/>
          <p:cNvSpPr/>
          <p:nvPr/>
        </p:nvSpPr>
        <p:spPr>
          <a:xfrm rot="5400000">
            <a:off x="2870149" y="111270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38" name="Google Shape;8938;p107"/>
          <p:cNvCxnSpPr/>
          <p:nvPr/>
        </p:nvCxnSpPr>
        <p:spPr>
          <a:xfrm rot="10800000" flipH="1">
            <a:off x="4051317" y="116325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8939" name="Google Shape;8939;p107"/>
          <p:cNvSpPr/>
          <p:nvPr/>
        </p:nvSpPr>
        <p:spPr>
          <a:xfrm>
            <a:off x="4264413" y="130418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07"/>
          <p:cNvSpPr/>
          <p:nvPr/>
        </p:nvSpPr>
        <p:spPr>
          <a:xfrm>
            <a:off x="4243219" y="92443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07"/>
          <p:cNvSpPr/>
          <p:nvPr/>
        </p:nvSpPr>
        <p:spPr>
          <a:xfrm rot="5400000" flipH="1">
            <a:off x="2870129" y="131584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07"/>
          <p:cNvSpPr/>
          <p:nvPr/>
        </p:nvSpPr>
        <p:spPr>
          <a:xfrm>
            <a:off x="2118959"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07"/>
          <p:cNvSpPr/>
          <p:nvPr/>
        </p:nvSpPr>
        <p:spPr>
          <a:xfrm>
            <a:off x="254538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07"/>
          <p:cNvSpPr/>
          <p:nvPr/>
        </p:nvSpPr>
        <p:spPr>
          <a:xfrm>
            <a:off x="3103234"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07"/>
          <p:cNvSpPr/>
          <p:nvPr/>
        </p:nvSpPr>
        <p:spPr>
          <a:xfrm>
            <a:off x="4586409" y="435152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07"/>
          <p:cNvSpPr/>
          <p:nvPr/>
        </p:nvSpPr>
        <p:spPr>
          <a:xfrm>
            <a:off x="6774134" y="305057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07"/>
          <p:cNvSpPr/>
          <p:nvPr/>
        </p:nvSpPr>
        <p:spPr>
          <a:xfrm>
            <a:off x="7511184" y="215454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07"/>
          <p:cNvSpPr/>
          <p:nvPr/>
        </p:nvSpPr>
        <p:spPr>
          <a:xfrm>
            <a:off x="6138921" y="357674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07"/>
          <p:cNvSpPr/>
          <p:nvPr/>
        </p:nvSpPr>
        <p:spPr>
          <a:xfrm>
            <a:off x="5421171"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07"/>
          <p:cNvSpPr/>
          <p:nvPr/>
        </p:nvSpPr>
        <p:spPr>
          <a:xfrm>
            <a:off x="3743034" y="400852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07"/>
          <p:cNvSpPr/>
          <p:nvPr/>
        </p:nvSpPr>
        <p:spPr>
          <a:xfrm>
            <a:off x="5328634" y="94423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07"/>
          <p:cNvSpPr/>
          <p:nvPr/>
        </p:nvSpPr>
        <p:spPr>
          <a:xfrm>
            <a:off x="5328634" y="112996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07"/>
          <p:cNvSpPr/>
          <p:nvPr/>
        </p:nvSpPr>
        <p:spPr>
          <a:xfrm>
            <a:off x="5328634" y="131584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07"/>
          <p:cNvSpPr txBox="1"/>
          <p:nvPr/>
        </p:nvSpPr>
        <p:spPr>
          <a:xfrm>
            <a:off x="2819238"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8955" name="Google Shape;8955;p107"/>
          <p:cNvSpPr txBox="1"/>
          <p:nvPr/>
        </p:nvSpPr>
        <p:spPr>
          <a:xfrm>
            <a:off x="2819238" y="104037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8956" name="Google Shape;8956;p107"/>
          <p:cNvSpPr txBox="1"/>
          <p:nvPr/>
        </p:nvSpPr>
        <p:spPr>
          <a:xfrm>
            <a:off x="4212985" y="85380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8957" name="Google Shape;8957;p107"/>
          <p:cNvSpPr txBox="1"/>
          <p:nvPr/>
        </p:nvSpPr>
        <p:spPr>
          <a:xfrm>
            <a:off x="4218439" y="1059325"/>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8958" name="Google Shape;8958;p107"/>
          <p:cNvSpPr txBox="1"/>
          <p:nvPr/>
        </p:nvSpPr>
        <p:spPr>
          <a:xfrm>
            <a:off x="2819238" y="1261150"/>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8959" name="Google Shape;8959;p107"/>
          <p:cNvSpPr txBox="1"/>
          <p:nvPr/>
        </p:nvSpPr>
        <p:spPr>
          <a:xfrm>
            <a:off x="4141869" y="1258537"/>
            <a:ext cx="12615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Block copied</a:t>
            </a:r>
            <a:endParaRPr sz="1000" dirty="0">
              <a:solidFill>
                <a:srgbClr val="434343"/>
              </a:solidFill>
              <a:latin typeface="Roboto"/>
              <a:ea typeface="Roboto"/>
              <a:cs typeface="Roboto"/>
              <a:sym typeface="Roboto"/>
            </a:endParaRPr>
          </a:p>
        </p:txBody>
      </p:sp>
      <p:sp>
        <p:nvSpPr>
          <p:cNvPr id="8960" name="Google Shape;8960;p107"/>
          <p:cNvSpPr txBox="1"/>
          <p:nvPr/>
        </p:nvSpPr>
        <p:spPr>
          <a:xfrm>
            <a:off x="5392856" y="873450"/>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8961" name="Google Shape;8961;p107"/>
          <p:cNvSpPr txBox="1"/>
          <p:nvPr/>
        </p:nvSpPr>
        <p:spPr>
          <a:xfrm>
            <a:off x="5395228" y="1059412"/>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434343"/>
                </a:solidFill>
                <a:latin typeface="Roboto"/>
                <a:ea typeface="Roboto"/>
                <a:cs typeface="Roboto"/>
                <a:sym typeface="Roboto"/>
              </a:rPr>
              <a:t>Dropout 0.2</a:t>
            </a:r>
            <a:endParaRPr sz="1000" dirty="0">
              <a:solidFill>
                <a:srgbClr val="434343"/>
              </a:solidFill>
              <a:latin typeface="Roboto"/>
              <a:ea typeface="Roboto"/>
              <a:cs typeface="Roboto"/>
              <a:sym typeface="Roboto"/>
            </a:endParaRPr>
          </a:p>
        </p:txBody>
      </p:sp>
      <p:sp>
        <p:nvSpPr>
          <p:cNvPr id="8962" name="Google Shape;8962;p107"/>
          <p:cNvSpPr txBox="1"/>
          <p:nvPr/>
        </p:nvSpPr>
        <p:spPr>
          <a:xfrm>
            <a:off x="5395252" y="1245195"/>
            <a:ext cx="849000" cy="2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8963" name="Google Shape;8963;p107"/>
          <p:cNvSpPr/>
          <p:nvPr/>
        </p:nvSpPr>
        <p:spPr>
          <a:xfrm>
            <a:off x="185513" y="13375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07"/>
          <p:cNvSpPr/>
          <p:nvPr/>
        </p:nvSpPr>
        <p:spPr>
          <a:xfrm>
            <a:off x="261713" y="14137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07"/>
          <p:cNvSpPr/>
          <p:nvPr/>
        </p:nvSpPr>
        <p:spPr>
          <a:xfrm>
            <a:off x="337913" y="14899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07"/>
          <p:cNvSpPr/>
          <p:nvPr/>
        </p:nvSpPr>
        <p:spPr>
          <a:xfrm>
            <a:off x="414113" y="156610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07"/>
          <p:cNvSpPr/>
          <p:nvPr/>
        </p:nvSpPr>
        <p:spPr>
          <a:xfrm>
            <a:off x="7796288" y="9980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07"/>
          <p:cNvSpPr/>
          <p:nvPr/>
        </p:nvSpPr>
        <p:spPr>
          <a:xfrm>
            <a:off x="7872488" y="10742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07"/>
          <p:cNvSpPr/>
          <p:nvPr/>
        </p:nvSpPr>
        <p:spPr>
          <a:xfrm>
            <a:off x="7948688" y="11504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07"/>
          <p:cNvSpPr/>
          <p:nvPr/>
        </p:nvSpPr>
        <p:spPr>
          <a:xfrm>
            <a:off x="8024888" y="122667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2125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974"/>
        <p:cNvGrpSpPr/>
        <p:nvPr/>
      </p:nvGrpSpPr>
      <p:grpSpPr>
        <a:xfrm>
          <a:off x="0" y="0"/>
          <a:ext cx="0" cy="0"/>
          <a:chOff x="0" y="0"/>
          <a:chExt cx="0" cy="0"/>
        </a:xfrm>
      </p:grpSpPr>
      <p:sp>
        <p:nvSpPr>
          <p:cNvPr id="8975" name="Google Shape;8975;p108"/>
          <p:cNvSpPr/>
          <p:nvPr/>
        </p:nvSpPr>
        <p:spPr>
          <a:xfrm rot="5400000">
            <a:off x="3092875" y="364655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Conv3-32</a:t>
            </a:r>
            <a:endParaRPr sz="1200" dirty="0"/>
          </a:p>
        </p:txBody>
      </p:sp>
      <p:sp>
        <p:nvSpPr>
          <p:cNvPr id="8976" name="Google Shape;8976;p108"/>
          <p:cNvSpPr/>
          <p:nvPr/>
        </p:nvSpPr>
        <p:spPr>
          <a:xfrm rot="5400000">
            <a:off x="378885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8977" name="Google Shape;8977;p108"/>
          <p:cNvSpPr/>
          <p:nvPr/>
        </p:nvSpPr>
        <p:spPr>
          <a:xfrm rot="5400000">
            <a:off x="3439300" y="364969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978" name="Google Shape;8978;p108"/>
          <p:cNvSpPr/>
          <p:nvPr/>
        </p:nvSpPr>
        <p:spPr>
          <a:xfrm rot="5400000">
            <a:off x="4485025"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979" name="Google Shape;8979;p108"/>
          <p:cNvSpPr/>
          <p:nvPr/>
        </p:nvSpPr>
        <p:spPr>
          <a:xfrm rot="5400000">
            <a:off x="413545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8980" name="Google Shape;8980;p108"/>
          <p:cNvSpPr/>
          <p:nvPr/>
        </p:nvSpPr>
        <p:spPr>
          <a:xfrm rot="5400000">
            <a:off x="5883325"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8981" name="Google Shape;8981;p108"/>
          <p:cNvSpPr/>
          <p:nvPr/>
        </p:nvSpPr>
        <p:spPr>
          <a:xfrm rot="5400000">
            <a:off x="623290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8982" name="Google Shape;8982;p108"/>
          <p:cNvSpPr/>
          <p:nvPr/>
        </p:nvSpPr>
        <p:spPr>
          <a:xfrm rot="5400000">
            <a:off x="4834600" y="365269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983" name="Google Shape;8983;p108"/>
          <p:cNvSpPr/>
          <p:nvPr/>
        </p:nvSpPr>
        <p:spPr>
          <a:xfrm rot="5400000">
            <a:off x="5184175" y="365270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8984" name="Google Shape;8984;p108"/>
          <p:cNvSpPr/>
          <p:nvPr/>
        </p:nvSpPr>
        <p:spPr>
          <a:xfrm rot="5400000">
            <a:off x="5533750" y="365269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8985" name="Google Shape;8985;p108"/>
          <p:cNvCxnSpPr>
            <a:stCxn id="8975" idx="0"/>
            <a:endCxn id="8977" idx="2"/>
          </p:cNvCxnSpPr>
          <p:nvPr/>
        </p:nvCxnSpPr>
        <p:spPr>
          <a:xfrm>
            <a:off x="3694675" y="378410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86" name="Google Shape;8986;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87" name="Google Shape;8987;p108"/>
          <p:cNvCxnSpPr>
            <a:stCxn id="8976" idx="0"/>
            <a:endCxn id="8979" idx="2"/>
          </p:cNvCxnSpPr>
          <p:nvPr/>
        </p:nvCxnSpPr>
        <p:spPr>
          <a:xfrm>
            <a:off x="4393800" y="378724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8988" name="Google Shape;8988;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89" name="Google Shape;8989;p108"/>
          <p:cNvCxnSpPr>
            <a:stCxn id="8977" idx="0"/>
            <a:endCxn id="8977" idx="0"/>
          </p:cNvCxnSpPr>
          <p:nvPr/>
        </p:nvCxnSpPr>
        <p:spPr>
          <a:xfrm>
            <a:off x="4044250" y="3787249"/>
            <a:ext cx="0" cy="0"/>
          </a:xfrm>
          <a:prstGeom prst="straightConnector1">
            <a:avLst/>
          </a:prstGeom>
          <a:noFill/>
          <a:ln w="9525" cap="flat" cmpd="sng">
            <a:solidFill>
              <a:schemeClr val="dk2"/>
            </a:solidFill>
            <a:prstDash val="solid"/>
            <a:round/>
            <a:headEnd type="none" w="med" len="med"/>
            <a:tailEnd type="none" w="med" len="med"/>
          </a:ln>
        </p:spPr>
      </p:cxnSp>
      <p:cxnSp>
        <p:nvCxnSpPr>
          <p:cNvPr id="8990" name="Google Shape;8990;p108"/>
          <p:cNvCxnSpPr>
            <a:stCxn id="8976" idx="2"/>
            <a:endCxn id="8977" idx="0"/>
          </p:cNvCxnSpPr>
          <p:nvPr/>
        </p:nvCxnSpPr>
        <p:spPr>
          <a:xfrm rot="10800000">
            <a:off x="4044300" y="3787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1" name="Google Shape;8991;p108"/>
          <p:cNvCxnSpPr>
            <a:stCxn id="8979" idx="0"/>
            <a:endCxn id="8978" idx="2"/>
          </p:cNvCxnSpPr>
          <p:nvPr/>
        </p:nvCxnSpPr>
        <p:spPr>
          <a:xfrm>
            <a:off x="47434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2" name="Google Shape;8992;p108"/>
          <p:cNvCxnSpPr>
            <a:stCxn id="8978" idx="0"/>
            <a:endCxn id="8982" idx="2"/>
          </p:cNvCxnSpPr>
          <p:nvPr/>
        </p:nvCxnSpPr>
        <p:spPr>
          <a:xfrm>
            <a:off x="5092975"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3" name="Google Shape;8993;p108"/>
          <p:cNvCxnSpPr>
            <a:stCxn id="8982" idx="0"/>
            <a:endCxn id="8983" idx="2"/>
          </p:cNvCxnSpPr>
          <p:nvPr/>
        </p:nvCxnSpPr>
        <p:spPr>
          <a:xfrm>
            <a:off x="544255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4" name="Google Shape;8994;p108"/>
          <p:cNvCxnSpPr>
            <a:stCxn id="8983" idx="0"/>
            <a:endCxn id="8984" idx="2"/>
          </p:cNvCxnSpPr>
          <p:nvPr/>
        </p:nvCxnSpPr>
        <p:spPr>
          <a:xfrm>
            <a:off x="5792125" y="3790250"/>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5" name="Google Shape;8995;p108"/>
          <p:cNvCxnSpPr>
            <a:stCxn id="8984" idx="0"/>
            <a:endCxn id="8980" idx="2"/>
          </p:cNvCxnSpPr>
          <p:nvPr/>
        </p:nvCxnSpPr>
        <p:spPr>
          <a:xfrm>
            <a:off x="6141700" y="3790249"/>
            <a:ext cx="74400" cy="0"/>
          </a:xfrm>
          <a:prstGeom prst="straightConnector1">
            <a:avLst/>
          </a:prstGeom>
          <a:noFill/>
          <a:ln w="9525" cap="flat" cmpd="sng">
            <a:solidFill>
              <a:schemeClr val="dk2"/>
            </a:solidFill>
            <a:prstDash val="solid"/>
            <a:round/>
            <a:headEnd type="none" w="med" len="med"/>
            <a:tailEnd type="none" w="med" len="med"/>
          </a:ln>
        </p:spPr>
      </p:cxnSp>
      <p:cxnSp>
        <p:nvCxnSpPr>
          <p:cNvPr id="8996" name="Google Shape;8996;p108"/>
          <p:cNvCxnSpPr>
            <a:stCxn id="8980" idx="0"/>
            <a:endCxn id="8981" idx="2"/>
          </p:cNvCxnSpPr>
          <p:nvPr/>
        </p:nvCxnSpPr>
        <p:spPr>
          <a:xfrm>
            <a:off x="6491275" y="3790249"/>
            <a:ext cx="74400" cy="0"/>
          </a:xfrm>
          <a:prstGeom prst="straightConnector1">
            <a:avLst/>
          </a:prstGeom>
          <a:noFill/>
          <a:ln w="9525" cap="flat" cmpd="sng">
            <a:solidFill>
              <a:schemeClr val="dk2"/>
            </a:solidFill>
            <a:prstDash val="solid"/>
            <a:round/>
            <a:headEnd type="none" w="med" len="med"/>
            <a:tailEnd type="none" w="med" len="med"/>
          </a:ln>
        </p:spPr>
      </p:cxnSp>
      <p:sp>
        <p:nvSpPr>
          <p:cNvPr id="8997" name="Google Shape;8997;p108"/>
          <p:cNvSpPr/>
          <p:nvPr/>
        </p:nvSpPr>
        <p:spPr>
          <a:xfrm>
            <a:off x="1579048" y="244967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Input</a:t>
            </a:r>
            <a:endParaRPr sz="1100"/>
          </a:p>
        </p:txBody>
      </p:sp>
      <p:sp>
        <p:nvSpPr>
          <p:cNvPr id="8998" name="Google Shape;8998;p108"/>
          <p:cNvSpPr/>
          <p:nvPr/>
        </p:nvSpPr>
        <p:spPr>
          <a:xfrm>
            <a:off x="1579048" y="210010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8999" name="Google Shape;8999;p108"/>
          <p:cNvSpPr/>
          <p:nvPr/>
        </p:nvSpPr>
        <p:spPr>
          <a:xfrm>
            <a:off x="1579048" y="140096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Conv</a:t>
            </a:r>
            <a:endParaRPr sz="1100"/>
          </a:p>
        </p:txBody>
      </p:sp>
      <p:sp>
        <p:nvSpPr>
          <p:cNvPr id="9000" name="Google Shape;9000;p108"/>
          <p:cNvSpPr/>
          <p:nvPr/>
        </p:nvSpPr>
        <p:spPr>
          <a:xfrm>
            <a:off x="1579048" y="175053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9001" name="Google Shape;9001;p108"/>
          <p:cNvSpPr/>
          <p:nvPr/>
        </p:nvSpPr>
        <p:spPr>
          <a:xfrm>
            <a:off x="1579048" y="105137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Max-Pool</a:t>
            </a:r>
            <a:endParaRPr sz="1100"/>
          </a:p>
        </p:txBody>
      </p:sp>
      <p:sp>
        <p:nvSpPr>
          <p:cNvPr id="9002" name="Google Shape;9002;p108"/>
          <p:cNvSpPr/>
          <p:nvPr/>
        </p:nvSpPr>
        <p:spPr>
          <a:xfrm>
            <a:off x="1579048" y="69259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sp>
        <p:nvSpPr>
          <p:cNvPr id="9003" name="Google Shape;9003;p108"/>
          <p:cNvSpPr txBox="1"/>
          <p:nvPr/>
        </p:nvSpPr>
        <p:spPr>
          <a:xfrm rot="-3921551">
            <a:off x="1050349" y="23320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04" name="Google Shape;9004;p108"/>
          <p:cNvSpPr/>
          <p:nvPr/>
        </p:nvSpPr>
        <p:spPr>
          <a:xfrm>
            <a:off x="1579048" y="-218996"/>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Softmax</a:t>
            </a:r>
            <a:endParaRPr sz="1100"/>
          </a:p>
        </p:txBody>
      </p:sp>
      <p:sp>
        <p:nvSpPr>
          <p:cNvPr id="9005" name="Google Shape;9005;p108"/>
          <p:cNvSpPr/>
          <p:nvPr/>
        </p:nvSpPr>
        <p:spPr>
          <a:xfrm>
            <a:off x="1579048" y="32815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FC</a:t>
            </a:r>
            <a:endParaRPr sz="1100"/>
          </a:p>
        </p:txBody>
      </p:sp>
      <p:cxnSp>
        <p:nvCxnSpPr>
          <p:cNvPr id="9006" name="Google Shape;9006;p108"/>
          <p:cNvCxnSpPr>
            <a:stCxn id="8997" idx="0"/>
            <a:endCxn id="8998" idx="2"/>
          </p:cNvCxnSpPr>
          <p:nvPr/>
        </p:nvCxnSpPr>
        <p:spPr>
          <a:xfrm rot="10800000">
            <a:off x="1965598" y="2375279"/>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07" name="Google Shape;9007;p108"/>
          <p:cNvCxnSpPr>
            <a:stCxn id="8998" idx="0"/>
            <a:endCxn id="9000" idx="2"/>
          </p:cNvCxnSpPr>
          <p:nvPr/>
        </p:nvCxnSpPr>
        <p:spPr>
          <a:xfrm rot="10800000">
            <a:off x="1965598" y="2025706"/>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08" name="Google Shape;9008;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09" name="Google Shape;9009;p108"/>
          <p:cNvCxnSpPr>
            <a:stCxn id="8999" idx="0"/>
            <a:endCxn id="9001" idx="2"/>
          </p:cNvCxnSpPr>
          <p:nvPr/>
        </p:nvCxnSpPr>
        <p:spPr>
          <a:xfrm rot="10800000">
            <a:off x="1965598" y="13265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0" name="Google Shape;9010;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11" name="Google Shape;9011;p108"/>
          <p:cNvCxnSpPr>
            <a:stCxn id="9000" idx="0"/>
            <a:endCxn id="9000" idx="0"/>
          </p:cNvCxnSpPr>
          <p:nvPr/>
        </p:nvCxnSpPr>
        <p:spPr>
          <a:xfrm>
            <a:off x="1965598" y="1750532"/>
            <a:ext cx="0" cy="0"/>
          </a:xfrm>
          <a:prstGeom prst="straightConnector1">
            <a:avLst/>
          </a:prstGeom>
          <a:noFill/>
          <a:ln w="9525" cap="flat" cmpd="sng">
            <a:solidFill>
              <a:schemeClr val="dk2"/>
            </a:solidFill>
            <a:prstDash val="solid"/>
            <a:round/>
            <a:headEnd type="none" w="med" len="med"/>
            <a:tailEnd type="none" w="med" len="med"/>
          </a:ln>
        </p:spPr>
      </p:cxnSp>
      <p:cxnSp>
        <p:nvCxnSpPr>
          <p:cNvPr id="9012" name="Google Shape;9012;p108"/>
          <p:cNvCxnSpPr>
            <a:stCxn id="8999" idx="2"/>
            <a:endCxn id="9000" idx="0"/>
          </p:cNvCxnSpPr>
          <p:nvPr/>
        </p:nvCxnSpPr>
        <p:spPr>
          <a:xfrm>
            <a:off x="1965598" y="1676060"/>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3" name="Google Shape;9013;p108"/>
          <p:cNvCxnSpPr>
            <a:stCxn id="9001" idx="0"/>
            <a:endCxn id="9014" idx="2"/>
          </p:cNvCxnSpPr>
          <p:nvPr/>
        </p:nvCxnSpPr>
        <p:spPr>
          <a:xfrm rot="10800000">
            <a:off x="1965598" y="976975"/>
            <a:ext cx="0" cy="74400"/>
          </a:xfrm>
          <a:prstGeom prst="straightConnector1">
            <a:avLst/>
          </a:prstGeom>
          <a:noFill/>
          <a:ln w="9525" cap="flat" cmpd="sng">
            <a:solidFill>
              <a:schemeClr val="dk2"/>
            </a:solidFill>
            <a:prstDash val="solid"/>
            <a:round/>
            <a:headEnd type="none" w="med" len="med"/>
            <a:tailEnd type="none" w="med" len="med"/>
          </a:ln>
        </p:spPr>
      </p:cxnSp>
      <p:cxnSp>
        <p:nvCxnSpPr>
          <p:cNvPr id="9015" name="Google Shape;9015;p108"/>
          <p:cNvCxnSpPr>
            <a:stCxn id="9002" idx="0"/>
            <a:endCxn id="9005" idx="2"/>
          </p:cNvCxnSpPr>
          <p:nvPr/>
        </p:nvCxnSpPr>
        <p:spPr>
          <a:xfrm rot="10800000">
            <a:off x="1965598" y="603198"/>
            <a:ext cx="0" cy="89400"/>
          </a:xfrm>
          <a:prstGeom prst="straightConnector1">
            <a:avLst/>
          </a:prstGeom>
          <a:noFill/>
          <a:ln w="9525" cap="flat" cmpd="sng">
            <a:solidFill>
              <a:schemeClr val="dk2"/>
            </a:solidFill>
            <a:prstDash val="solid"/>
            <a:round/>
            <a:headEnd type="none" w="med" len="med"/>
            <a:tailEnd type="none" w="med" len="med"/>
          </a:ln>
        </p:spPr>
      </p:cxnSp>
      <p:cxnSp>
        <p:nvCxnSpPr>
          <p:cNvPr id="9016" name="Google Shape;9016;p108"/>
          <p:cNvCxnSpPr>
            <a:stCxn id="9005" idx="0"/>
            <a:endCxn id="9004" idx="2"/>
          </p:cNvCxnSpPr>
          <p:nvPr/>
        </p:nvCxnSpPr>
        <p:spPr>
          <a:xfrm rot="10800000">
            <a:off x="1965598" y="56054"/>
            <a:ext cx="0" cy="272100"/>
          </a:xfrm>
          <a:prstGeom prst="straightConnector1">
            <a:avLst/>
          </a:prstGeom>
          <a:noFill/>
          <a:ln w="9525" cap="flat" cmpd="sng">
            <a:solidFill>
              <a:schemeClr val="dk2"/>
            </a:solidFill>
            <a:prstDash val="solid"/>
            <a:round/>
            <a:headEnd type="none" w="med" len="med"/>
            <a:tailEnd type="none" w="med" len="med"/>
          </a:ln>
        </p:spPr>
      </p:cxnSp>
      <p:sp>
        <p:nvSpPr>
          <p:cNvPr id="9017" name="Google Shape;9017;p108"/>
          <p:cNvSpPr txBox="1"/>
          <p:nvPr/>
        </p:nvSpPr>
        <p:spPr>
          <a:xfrm rot="-3921551">
            <a:off x="1050349" y="1646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18" name="Google Shape;9018;p108"/>
          <p:cNvSpPr txBox="1"/>
          <p:nvPr/>
        </p:nvSpPr>
        <p:spPr>
          <a:xfrm rot="-3921551">
            <a:off x="1050349" y="884251"/>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9019" name="Google Shape;9019;p108"/>
          <p:cNvSpPr txBox="1"/>
          <p:nvPr/>
        </p:nvSpPr>
        <p:spPr>
          <a:xfrm rot="-3921551">
            <a:off x="1050349" y="545069"/>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sp>
        <p:nvSpPr>
          <p:cNvPr id="9020" name="Google Shape;9020;p108"/>
          <p:cNvSpPr txBox="1"/>
          <p:nvPr/>
        </p:nvSpPr>
        <p:spPr>
          <a:xfrm rot="1478449">
            <a:off x="3030175" y="299574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21" name="Google Shape;9021;p108"/>
          <p:cNvSpPr txBox="1"/>
          <p:nvPr/>
        </p:nvSpPr>
        <p:spPr>
          <a:xfrm rot="1478449">
            <a:off x="4782775" y="3023253"/>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22" name="Google Shape;9022;p108"/>
          <p:cNvSpPr txBox="1"/>
          <p:nvPr/>
        </p:nvSpPr>
        <p:spPr>
          <a:xfrm rot="1478449">
            <a:off x="5822069" y="302269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sp>
        <p:nvSpPr>
          <p:cNvPr id="9023" name="Google Shape;9023;p108"/>
          <p:cNvSpPr txBox="1"/>
          <p:nvPr/>
        </p:nvSpPr>
        <p:spPr>
          <a:xfrm rot="1478449">
            <a:off x="6556303" y="299574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Layer4</a:t>
            </a:r>
            <a:endParaRPr sz="1000"/>
          </a:p>
        </p:txBody>
      </p:sp>
      <p:pic>
        <p:nvPicPr>
          <p:cNvPr id="9024" name="Google Shape;9024;p108"/>
          <p:cNvPicPr preferRelativeResize="0"/>
          <p:nvPr/>
        </p:nvPicPr>
        <p:blipFill>
          <a:blip r:embed="rId3">
            <a:alphaModFix/>
          </a:blip>
          <a:stretch>
            <a:fillRect/>
          </a:stretch>
        </p:blipFill>
        <p:spPr>
          <a:xfrm>
            <a:off x="1737772" y="3319847"/>
            <a:ext cx="1020091" cy="940800"/>
          </a:xfrm>
          <a:prstGeom prst="rect">
            <a:avLst/>
          </a:prstGeom>
          <a:noFill/>
          <a:ln>
            <a:noFill/>
          </a:ln>
        </p:spPr>
      </p:pic>
      <p:sp>
        <p:nvSpPr>
          <p:cNvPr id="9025" name="Google Shape;9025;p108"/>
          <p:cNvSpPr/>
          <p:nvPr/>
        </p:nvSpPr>
        <p:spPr>
          <a:xfrm rot="5400000">
            <a:off x="3657700" y="125472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Input</a:t>
            </a:r>
            <a:endParaRPr sz="1200"/>
          </a:p>
        </p:txBody>
      </p:sp>
      <p:sp>
        <p:nvSpPr>
          <p:cNvPr id="9026" name="Google Shape;9026;p108"/>
          <p:cNvSpPr/>
          <p:nvPr/>
        </p:nvSpPr>
        <p:spPr>
          <a:xfrm rot="5400000">
            <a:off x="4007275" y="125472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9027" name="Google Shape;9027;p108"/>
          <p:cNvSpPr/>
          <p:nvPr/>
        </p:nvSpPr>
        <p:spPr>
          <a:xfrm rot="5400000">
            <a:off x="470325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Conv3-32</a:t>
            </a:r>
            <a:endParaRPr sz="1200"/>
          </a:p>
        </p:txBody>
      </p:sp>
      <p:sp>
        <p:nvSpPr>
          <p:cNvPr id="9028" name="Google Shape;9028;p108"/>
          <p:cNvSpPr/>
          <p:nvPr/>
        </p:nvSpPr>
        <p:spPr>
          <a:xfrm rot="5400000">
            <a:off x="4353700" y="125787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9029" name="Google Shape;9029;p108"/>
          <p:cNvSpPr/>
          <p:nvPr/>
        </p:nvSpPr>
        <p:spPr>
          <a:xfrm rot="5400000">
            <a:off x="5399425"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9030" name="Google Shape;9030;p108"/>
          <p:cNvSpPr/>
          <p:nvPr/>
        </p:nvSpPr>
        <p:spPr>
          <a:xfrm rot="5400000">
            <a:off x="504985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Conv3-32</a:t>
            </a:r>
            <a:endParaRPr sz="1200"/>
          </a:p>
        </p:txBody>
      </p:sp>
      <p:sp>
        <p:nvSpPr>
          <p:cNvPr id="9031" name="Google Shape;9031;p108"/>
          <p:cNvSpPr/>
          <p:nvPr/>
        </p:nvSpPr>
        <p:spPr>
          <a:xfrm rot="5400000">
            <a:off x="6797725"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Conv3-128</a:t>
            </a:r>
            <a:endParaRPr sz="1200"/>
          </a:p>
        </p:txBody>
      </p:sp>
      <p:sp>
        <p:nvSpPr>
          <p:cNvPr id="9032" name="Google Shape;9032;p108"/>
          <p:cNvSpPr/>
          <p:nvPr/>
        </p:nvSpPr>
        <p:spPr>
          <a:xfrm rot="5400000">
            <a:off x="5749000" y="126087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9033" name="Google Shape;9033;p108"/>
          <p:cNvSpPr/>
          <p:nvPr/>
        </p:nvSpPr>
        <p:spPr>
          <a:xfrm rot="5400000">
            <a:off x="6098575" y="126087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Conv3-64</a:t>
            </a:r>
            <a:endParaRPr sz="1200"/>
          </a:p>
        </p:txBody>
      </p:sp>
      <p:sp>
        <p:nvSpPr>
          <p:cNvPr id="9034" name="Google Shape;9034;p108"/>
          <p:cNvSpPr/>
          <p:nvPr/>
        </p:nvSpPr>
        <p:spPr>
          <a:xfrm rot="5400000">
            <a:off x="644815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Max-Pool</a:t>
            </a:r>
            <a:endParaRPr sz="1200"/>
          </a:p>
        </p:txBody>
      </p:sp>
      <p:cxnSp>
        <p:nvCxnSpPr>
          <p:cNvPr id="9035" name="Google Shape;9035;p108"/>
          <p:cNvCxnSpPr>
            <a:stCxn id="9025" idx="0"/>
            <a:endCxn id="9026" idx="2"/>
          </p:cNvCxnSpPr>
          <p:nvPr/>
        </p:nvCxnSpPr>
        <p:spPr>
          <a:xfrm>
            <a:off x="4259500" y="13922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36" name="Google Shape;9036;p108"/>
          <p:cNvCxnSpPr>
            <a:stCxn id="9026" idx="0"/>
            <a:endCxn id="9028" idx="2"/>
          </p:cNvCxnSpPr>
          <p:nvPr/>
        </p:nvCxnSpPr>
        <p:spPr>
          <a:xfrm>
            <a:off x="4609075" y="139227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37" name="Google Shape;9037;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38" name="Google Shape;9038;p108"/>
          <p:cNvCxnSpPr>
            <a:stCxn id="9027" idx="0"/>
            <a:endCxn id="9030" idx="2"/>
          </p:cNvCxnSpPr>
          <p:nvPr/>
        </p:nvCxnSpPr>
        <p:spPr>
          <a:xfrm>
            <a:off x="5308200" y="139542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9039" name="Google Shape;9039;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0" name="Google Shape;9040;p108"/>
          <p:cNvCxnSpPr>
            <a:stCxn id="9028" idx="0"/>
            <a:endCxn id="9028" idx="0"/>
          </p:cNvCxnSpPr>
          <p:nvPr/>
        </p:nvCxnSpPr>
        <p:spPr>
          <a:xfrm>
            <a:off x="4958650" y="1395424"/>
            <a:ext cx="0" cy="0"/>
          </a:xfrm>
          <a:prstGeom prst="straightConnector1">
            <a:avLst/>
          </a:prstGeom>
          <a:noFill/>
          <a:ln w="9525" cap="flat" cmpd="sng">
            <a:solidFill>
              <a:schemeClr val="dk2"/>
            </a:solidFill>
            <a:prstDash val="solid"/>
            <a:round/>
            <a:headEnd type="none" w="med" len="med"/>
            <a:tailEnd type="none" w="med" len="med"/>
          </a:ln>
        </p:spPr>
      </p:cxnSp>
      <p:cxnSp>
        <p:nvCxnSpPr>
          <p:cNvPr id="9041" name="Google Shape;9041;p108"/>
          <p:cNvCxnSpPr>
            <a:stCxn id="9027" idx="2"/>
            <a:endCxn id="9028" idx="0"/>
          </p:cNvCxnSpPr>
          <p:nvPr/>
        </p:nvCxnSpPr>
        <p:spPr>
          <a:xfrm rot="10800000">
            <a:off x="4958700" y="1395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2" name="Google Shape;9042;p108"/>
          <p:cNvCxnSpPr>
            <a:stCxn id="9030" idx="0"/>
            <a:endCxn id="9029" idx="2"/>
          </p:cNvCxnSpPr>
          <p:nvPr/>
        </p:nvCxnSpPr>
        <p:spPr>
          <a:xfrm>
            <a:off x="56578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3" name="Google Shape;9043;p108"/>
          <p:cNvCxnSpPr>
            <a:stCxn id="9029" idx="0"/>
            <a:endCxn id="9032" idx="2"/>
          </p:cNvCxnSpPr>
          <p:nvPr/>
        </p:nvCxnSpPr>
        <p:spPr>
          <a:xfrm>
            <a:off x="6007375"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4" name="Google Shape;9044;p108"/>
          <p:cNvCxnSpPr>
            <a:stCxn id="9032" idx="0"/>
            <a:endCxn id="9033" idx="2"/>
          </p:cNvCxnSpPr>
          <p:nvPr/>
        </p:nvCxnSpPr>
        <p:spPr>
          <a:xfrm>
            <a:off x="635695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5" name="Google Shape;9045;p108"/>
          <p:cNvCxnSpPr>
            <a:stCxn id="9033" idx="0"/>
            <a:endCxn id="9034" idx="2"/>
          </p:cNvCxnSpPr>
          <p:nvPr/>
        </p:nvCxnSpPr>
        <p:spPr>
          <a:xfrm>
            <a:off x="6706525" y="1398425"/>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6" name="Google Shape;9046;p108"/>
          <p:cNvCxnSpPr>
            <a:stCxn id="9034" idx="0"/>
            <a:endCxn id="9031" idx="2"/>
          </p:cNvCxnSpPr>
          <p:nvPr/>
        </p:nvCxnSpPr>
        <p:spPr>
          <a:xfrm>
            <a:off x="7056100" y="13984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9047" name="Google Shape;9047;p108"/>
          <p:cNvCxnSpPr>
            <a:stCxn id="9031" idx="0"/>
            <a:endCxn id="9048" idx="2"/>
          </p:cNvCxnSpPr>
          <p:nvPr/>
        </p:nvCxnSpPr>
        <p:spPr>
          <a:xfrm>
            <a:off x="7405675" y="1398424"/>
            <a:ext cx="74400" cy="0"/>
          </a:xfrm>
          <a:prstGeom prst="straightConnector1">
            <a:avLst/>
          </a:prstGeom>
          <a:noFill/>
          <a:ln w="9525" cap="flat" cmpd="sng">
            <a:solidFill>
              <a:schemeClr val="dk2"/>
            </a:solidFill>
            <a:prstDash val="solid"/>
            <a:round/>
            <a:headEnd type="none" w="med" len="med"/>
            <a:tailEnd type="none" w="med" len="med"/>
          </a:ln>
        </p:spPr>
      </p:cxnSp>
      <p:sp>
        <p:nvSpPr>
          <p:cNvPr id="9049" name="Google Shape;9049;p108"/>
          <p:cNvSpPr txBox="1"/>
          <p:nvPr/>
        </p:nvSpPr>
        <p:spPr>
          <a:xfrm rot="1478449">
            <a:off x="3944575" y="603922"/>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Layer1</a:t>
            </a:r>
            <a:endParaRPr sz="1000"/>
          </a:p>
        </p:txBody>
      </p:sp>
      <p:sp>
        <p:nvSpPr>
          <p:cNvPr id="9050" name="Google Shape;9050;p108"/>
          <p:cNvSpPr txBox="1"/>
          <p:nvPr/>
        </p:nvSpPr>
        <p:spPr>
          <a:xfrm rot="1478449">
            <a:off x="5697175" y="631428"/>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Layer2</a:t>
            </a:r>
            <a:endParaRPr sz="1000"/>
          </a:p>
        </p:txBody>
      </p:sp>
      <p:sp>
        <p:nvSpPr>
          <p:cNvPr id="9051" name="Google Shape;9051;p108"/>
          <p:cNvSpPr txBox="1"/>
          <p:nvPr/>
        </p:nvSpPr>
        <p:spPr>
          <a:xfrm rot="1478449">
            <a:off x="67364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t>Layer3</a:t>
            </a:r>
            <a:endParaRPr sz="1000"/>
          </a:p>
        </p:txBody>
      </p:sp>
      <p:cxnSp>
        <p:nvCxnSpPr>
          <p:cNvPr id="9052" name="Google Shape;9052;p108"/>
          <p:cNvCxnSpPr>
            <a:endCxn id="8975" idx="2"/>
          </p:cNvCxnSpPr>
          <p:nvPr/>
        </p:nvCxnSpPr>
        <p:spPr>
          <a:xfrm rot="10800000" flipH="1">
            <a:off x="2757775" y="3784100"/>
            <a:ext cx="661800" cy="6000"/>
          </a:xfrm>
          <a:prstGeom prst="straightConnector1">
            <a:avLst/>
          </a:prstGeom>
          <a:noFill/>
          <a:ln w="19050" cap="flat" cmpd="sng">
            <a:solidFill>
              <a:srgbClr val="000000"/>
            </a:solidFill>
            <a:prstDash val="solid"/>
            <a:round/>
            <a:headEnd type="none" w="med" len="med"/>
            <a:tailEnd type="triangle" w="med" len="med"/>
          </a:ln>
        </p:spPr>
      </p:cxnSp>
      <p:sp>
        <p:nvSpPr>
          <p:cNvPr id="9053" name="Google Shape;9053;p108"/>
          <p:cNvSpPr/>
          <p:nvPr/>
        </p:nvSpPr>
        <p:spPr>
          <a:xfrm>
            <a:off x="8018950" y="3587950"/>
            <a:ext cx="803100" cy="52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Feature</a:t>
            </a:r>
            <a:endParaRPr/>
          </a:p>
          <a:p>
            <a:pPr marL="0" lvl="0" indent="0" algn="l" rtl="0">
              <a:spcBef>
                <a:spcPts val="0"/>
              </a:spcBef>
              <a:spcAft>
                <a:spcPts val="0"/>
              </a:spcAft>
              <a:buNone/>
            </a:pPr>
            <a:r>
              <a:rPr lang="en"/>
              <a:t>Vector</a:t>
            </a:r>
            <a:endParaRPr/>
          </a:p>
        </p:txBody>
      </p:sp>
      <p:sp>
        <p:nvSpPr>
          <p:cNvPr id="9054" name="Google Shape;9054;p108"/>
          <p:cNvSpPr/>
          <p:nvPr/>
        </p:nvSpPr>
        <p:spPr>
          <a:xfrm rot="5400000">
            <a:off x="6582475" y="365269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9055" name="Google Shape;9055;p108"/>
          <p:cNvCxnSpPr/>
          <p:nvPr/>
        </p:nvCxnSpPr>
        <p:spPr>
          <a:xfrm>
            <a:off x="6840888"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56" name="Google Shape;9056;p108"/>
          <p:cNvSpPr/>
          <p:nvPr/>
        </p:nvSpPr>
        <p:spPr>
          <a:xfrm rot="5400000">
            <a:off x="6932050" y="364654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9057" name="Google Shape;9057;p108"/>
          <p:cNvCxnSpPr/>
          <p:nvPr/>
        </p:nvCxnSpPr>
        <p:spPr>
          <a:xfrm>
            <a:off x="7190413" y="3784099"/>
            <a:ext cx="74400" cy="0"/>
          </a:xfrm>
          <a:prstGeom prst="straightConnector1">
            <a:avLst/>
          </a:prstGeom>
          <a:noFill/>
          <a:ln w="9525" cap="flat" cmpd="sng">
            <a:solidFill>
              <a:schemeClr val="dk2"/>
            </a:solidFill>
            <a:prstDash val="solid"/>
            <a:round/>
            <a:headEnd type="none" w="med" len="med"/>
            <a:tailEnd type="none" w="med" len="med"/>
          </a:ln>
        </p:spPr>
      </p:cxnSp>
      <p:sp>
        <p:nvSpPr>
          <p:cNvPr id="9058" name="Google Shape;9058;p108"/>
          <p:cNvSpPr/>
          <p:nvPr/>
        </p:nvSpPr>
        <p:spPr>
          <a:xfrm rot="5400000">
            <a:off x="7147300" y="126087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Max-Pool</a:t>
            </a:r>
            <a:endParaRPr sz="1200"/>
          </a:p>
        </p:txBody>
      </p:sp>
      <p:sp>
        <p:nvSpPr>
          <p:cNvPr id="9059" name="Google Shape;9059;p108"/>
          <p:cNvSpPr/>
          <p:nvPr/>
        </p:nvSpPr>
        <p:spPr>
          <a:xfrm rot="5400000">
            <a:off x="7496875" y="126087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FC-512</a:t>
            </a:r>
            <a:endParaRPr sz="1200"/>
          </a:p>
        </p:txBody>
      </p:sp>
      <p:cxnSp>
        <p:nvCxnSpPr>
          <p:cNvPr id="9060" name="Google Shape;9060;p108"/>
          <p:cNvCxnSpPr/>
          <p:nvPr/>
        </p:nvCxnSpPr>
        <p:spPr>
          <a:xfrm>
            <a:off x="7755288"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61" name="Google Shape;9061;p108"/>
          <p:cNvSpPr/>
          <p:nvPr/>
        </p:nvSpPr>
        <p:spPr>
          <a:xfrm rot="5400000">
            <a:off x="7846450" y="125472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rPr>
              <a:t>Output</a:t>
            </a:r>
            <a:endParaRPr sz="1200"/>
          </a:p>
        </p:txBody>
      </p:sp>
      <p:cxnSp>
        <p:nvCxnSpPr>
          <p:cNvPr id="9062" name="Google Shape;9062;p108"/>
          <p:cNvCxnSpPr/>
          <p:nvPr/>
        </p:nvCxnSpPr>
        <p:spPr>
          <a:xfrm>
            <a:off x="8104813" y="1392274"/>
            <a:ext cx="74400" cy="0"/>
          </a:xfrm>
          <a:prstGeom prst="straightConnector1">
            <a:avLst/>
          </a:prstGeom>
          <a:noFill/>
          <a:ln w="9525" cap="flat" cmpd="sng">
            <a:solidFill>
              <a:schemeClr val="dk2"/>
            </a:solidFill>
            <a:prstDash val="solid"/>
            <a:round/>
            <a:headEnd type="none" w="med" len="med"/>
            <a:tailEnd type="none" w="med" len="med"/>
          </a:ln>
        </p:spPr>
      </p:cxnSp>
      <p:sp>
        <p:nvSpPr>
          <p:cNvPr id="9063" name="Google Shape;9063;p108"/>
          <p:cNvSpPr txBox="1"/>
          <p:nvPr/>
        </p:nvSpPr>
        <p:spPr>
          <a:xfrm rot="1478449">
            <a:off x="7449769" y="630867"/>
            <a:ext cx="679253" cy="2683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67"/>
        <p:cNvGrpSpPr/>
        <p:nvPr/>
      </p:nvGrpSpPr>
      <p:grpSpPr>
        <a:xfrm>
          <a:off x="0" y="0"/>
          <a:ext cx="0" cy="0"/>
          <a:chOff x="0" y="0"/>
          <a:chExt cx="0" cy="0"/>
        </a:xfrm>
      </p:grpSpPr>
      <p:sp>
        <p:nvSpPr>
          <p:cNvPr id="9068" name="Google Shape;9068;p109"/>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069" name="Google Shape;9069;p109"/>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0" name="Google Shape;9070;p109"/>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1" name="Google Shape;9071;p109"/>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9072" name="Google Shape;9072;p109"/>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3" name="Google Shape;9073;p109"/>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9074" name="Google Shape;9074;p109"/>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9075" name="Google Shape;9075;p109"/>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76" name="Google Shape;9076;p109"/>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077" name="Google Shape;9077;p109"/>
          <p:cNvCxnSpPr>
            <a:stCxn id="9068" idx="0"/>
            <a:endCxn id="9070"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78" name="Google Shape;9078;p109"/>
          <p:cNvCxnSpPr>
            <a:stCxn id="9068" idx="0"/>
            <a:endCxn id="9069"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079" name="Google Shape;9079;p109"/>
          <p:cNvCxnSpPr>
            <a:stCxn id="9068" idx="0"/>
            <a:endCxn id="9072"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0" name="Google Shape;9080;p109"/>
          <p:cNvCxnSpPr>
            <a:stCxn id="9068" idx="0"/>
            <a:endCxn id="9074"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081" name="Google Shape;9081;p109"/>
          <p:cNvCxnSpPr>
            <a:stCxn id="9070" idx="0"/>
            <a:endCxn id="9071"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2" name="Google Shape;9082;p109"/>
          <p:cNvCxnSpPr>
            <a:stCxn id="9072" idx="0"/>
            <a:endCxn id="9073"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3" name="Google Shape;9083;p109"/>
          <p:cNvCxnSpPr>
            <a:stCxn id="9074" idx="0"/>
            <a:endCxn id="9075"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084" name="Google Shape;9084;p109"/>
          <p:cNvCxnSpPr>
            <a:stCxn id="9069" idx="0"/>
            <a:endCxn id="9076"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085" name="Google Shape;9085;p109"/>
          <p:cNvCxnSpPr>
            <a:stCxn id="9071" idx="0"/>
            <a:endCxn id="9076"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86" name="Google Shape;9086;p109"/>
          <p:cNvCxnSpPr>
            <a:stCxn id="9073" idx="0"/>
            <a:endCxn id="9076"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087" name="Google Shape;9087;p109"/>
          <p:cNvCxnSpPr>
            <a:stCxn id="9075" idx="0"/>
            <a:endCxn id="9076"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91"/>
        <p:cNvGrpSpPr/>
        <p:nvPr/>
      </p:nvGrpSpPr>
      <p:grpSpPr>
        <a:xfrm>
          <a:off x="0" y="0"/>
          <a:ext cx="0" cy="0"/>
          <a:chOff x="0" y="0"/>
          <a:chExt cx="0" cy="0"/>
        </a:xfrm>
      </p:grpSpPr>
      <p:sp>
        <p:nvSpPr>
          <p:cNvPr id="9092" name="Google Shape;9092;p110"/>
          <p:cNvSpPr/>
          <p:nvPr/>
        </p:nvSpPr>
        <p:spPr>
          <a:xfrm>
            <a:off x="3773088" y="33539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Previous layer</a:t>
            </a:r>
            <a:endParaRPr sz="1000"/>
          </a:p>
        </p:txBody>
      </p:sp>
      <p:sp>
        <p:nvSpPr>
          <p:cNvPr id="9093" name="Google Shape;9093;p110"/>
          <p:cNvSpPr/>
          <p:nvPr/>
        </p:nvSpPr>
        <p:spPr>
          <a:xfrm>
            <a:off x="1396313" y="2356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4" name="Google Shape;9094;p110"/>
          <p:cNvSpPr/>
          <p:nvPr/>
        </p:nvSpPr>
        <p:spPr>
          <a:xfrm>
            <a:off x="2835688"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5" name="Google Shape;9095;p110"/>
          <p:cNvSpPr/>
          <p:nvPr/>
        </p:nvSpPr>
        <p:spPr>
          <a:xfrm>
            <a:off x="2835688"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convolutions</a:t>
            </a:r>
            <a:endParaRPr sz="1000"/>
          </a:p>
        </p:txBody>
      </p:sp>
      <p:sp>
        <p:nvSpPr>
          <p:cNvPr id="9096" name="Google Shape;9096;p110"/>
          <p:cNvSpPr/>
          <p:nvPr/>
        </p:nvSpPr>
        <p:spPr>
          <a:xfrm>
            <a:off x="4275063" y="26210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097" name="Google Shape;9097;p110"/>
          <p:cNvSpPr/>
          <p:nvPr/>
        </p:nvSpPr>
        <p:spPr>
          <a:xfrm>
            <a:off x="4275063" y="20492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5x5 convolutions</a:t>
            </a:r>
            <a:endParaRPr sz="1000"/>
          </a:p>
        </p:txBody>
      </p:sp>
      <p:sp>
        <p:nvSpPr>
          <p:cNvPr id="9098" name="Google Shape;9098;p110"/>
          <p:cNvSpPr/>
          <p:nvPr/>
        </p:nvSpPr>
        <p:spPr>
          <a:xfrm>
            <a:off x="5643488" y="262100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3x3 max pooling</a:t>
            </a:r>
            <a:endParaRPr sz="1000"/>
          </a:p>
        </p:txBody>
      </p:sp>
      <p:sp>
        <p:nvSpPr>
          <p:cNvPr id="9099" name="Google Shape;9099;p110"/>
          <p:cNvSpPr/>
          <p:nvPr/>
        </p:nvSpPr>
        <p:spPr>
          <a:xfrm>
            <a:off x="5643488" y="204920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1x1 convolutions</a:t>
            </a:r>
            <a:endParaRPr sz="1000"/>
          </a:p>
        </p:txBody>
      </p:sp>
      <p:sp>
        <p:nvSpPr>
          <p:cNvPr id="9100" name="Google Shape;9100;p110"/>
          <p:cNvSpPr/>
          <p:nvPr/>
        </p:nvSpPr>
        <p:spPr>
          <a:xfrm>
            <a:off x="3773088" y="139475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Filter concatenation</a:t>
            </a:r>
            <a:endParaRPr sz="1000"/>
          </a:p>
        </p:txBody>
      </p:sp>
      <p:cxnSp>
        <p:nvCxnSpPr>
          <p:cNvPr id="9101" name="Google Shape;9101;p110"/>
          <p:cNvCxnSpPr>
            <a:stCxn id="9092" idx="0"/>
            <a:endCxn id="9094" idx="2"/>
          </p:cNvCxnSpPr>
          <p:nvPr/>
        </p:nvCxnSpPr>
        <p:spPr>
          <a:xfrm rot="5400000" flipH="1">
            <a:off x="3755388" y="271615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2" name="Google Shape;9102;p110"/>
          <p:cNvCxnSpPr>
            <a:stCxn id="9092" idx="0"/>
            <a:endCxn id="9093" idx="2"/>
          </p:cNvCxnSpPr>
          <p:nvPr/>
        </p:nvCxnSpPr>
        <p:spPr>
          <a:xfrm rot="5400000" flipH="1">
            <a:off x="2903688" y="186445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9103" name="Google Shape;9103;p110"/>
          <p:cNvCxnSpPr>
            <a:stCxn id="9092" idx="0"/>
            <a:endCxn id="9096" idx="2"/>
          </p:cNvCxnSpPr>
          <p:nvPr/>
        </p:nvCxnSpPr>
        <p:spPr>
          <a:xfrm rot="-5400000">
            <a:off x="4475088" y="293395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4" name="Google Shape;9104;p110"/>
          <p:cNvCxnSpPr>
            <a:stCxn id="9092" idx="0"/>
            <a:endCxn id="9098" idx="2"/>
          </p:cNvCxnSpPr>
          <p:nvPr/>
        </p:nvCxnSpPr>
        <p:spPr>
          <a:xfrm rot="-5400000">
            <a:off x="5159388" y="224965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9105" name="Google Shape;9105;p110"/>
          <p:cNvCxnSpPr>
            <a:stCxn id="9094" idx="0"/>
            <a:endCxn id="9095" idx="2"/>
          </p:cNvCxnSpPr>
          <p:nvPr/>
        </p:nvCxnSpPr>
        <p:spPr>
          <a:xfrm rot="-5400000">
            <a:off x="33675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6" name="Google Shape;9106;p110"/>
          <p:cNvCxnSpPr>
            <a:stCxn id="9096" idx="0"/>
            <a:endCxn id="9097" idx="2"/>
          </p:cNvCxnSpPr>
          <p:nvPr/>
        </p:nvCxnSpPr>
        <p:spPr>
          <a:xfrm rot="-5400000">
            <a:off x="4806963"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7" name="Google Shape;9107;p110"/>
          <p:cNvCxnSpPr>
            <a:stCxn id="9098" idx="0"/>
            <a:endCxn id="9099" idx="2"/>
          </p:cNvCxnSpPr>
          <p:nvPr/>
        </p:nvCxnSpPr>
        <p:spPr>
          <a:xfrm rot="-5400000">
            <a:off x="6175388" y="253220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9108" name="Google Shape;9108;p110"/>
          <p:cNvCxnSpPr>
            <a:stCxn id="9093" idx="0"/>
            <a:endCxn id="9100" idx="2"/>
          </p:cNvCxnSpPr>
          <p:nvPr/>
        </p:nvCxnSpPr>
        <p:spPr>
          <a:xfrm rot="-5400000">
            <a:off x="2921213" y="88485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9109" name="Google Shape;9109;p110"/>
          <p:cNvCxnSpPr>
            <a:stCxn id="9095" idx="0"/>
            <a:endCxn id="9100" idx="2"/>
          </p:cNvCxnSpPr>
          <p:nvPr/>
        </p:nvCxnSpPr>
        <p:spPr>
          <a:xfrm rot="-5400000">
            <a:off x="3794638" y="145055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0" name="Google Shape;9110;p110"/>
          <p:cNvCxnSpPr>
            <a:stCxn id="9097" idx="0"/>
            <a:endCxn id="9100" idx="2"/>
          </p:cNvCxnSpPr>
          <p:nvPr/>
        </p:nvCxnSpPr>
        <p:spPr>
          <a:xfrm rot="5400000" flipH="1">
            <a:off x="4514313" y="166835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9111" name="Google Shape;9111;p110"/>
          <p:cNvCxnSpPr>
            <a:stCxn id="9099" idx="0"/>
            <a:endCxn id="9100" idx="2"/>
          </p:cNvCxnSpPr>
          <p:nvPr/>
        </p:nvCxnSpPr>
        <p:spPr>
          <a:xfrm rot="5400000" flipH="1">
            <a:off x="5198438" y="98405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8735</TotalTime>
  <Words>4731</Words>
  <Application>Microsoft Office PowerPoint</Application>
  <PresentationFormat>全屏显示(16:9)</PresentationFormat>
  <Paragraphs>2344</Paragraphs>
  <Slides>161</Slides>
  <Notes>161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161</vt:i4>
      </vt:variant>
    </vt:vector>
  </HeadingPairs>
  <TitlesOfParts>
    <vt:vector size="168" baseType="lpstr">
      <vt:lpstr>Times New Roman</vt:lpstr>
      <vt:lpstr>Roboto</vt:lpstr>
      <vt:lpstr>Consolas</vt:lpstr>
      <vt:lpstr>Chelsea Market</vt:lpstr>
      <vt:lpstr>Arial</vt:lpstr>
      <vt:lpstr>Nanum Gothic</vt:lpstr>
      <vt:lpstr>Simple Light</vt:lpstr>
      <vt:lpstr>ML Visuals By dair.ai  https://github.com/dair-ai/ml-visuals</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cp:lastModifiedBy>HP</cp:lastModifiedBy>
  <cp:revision>3</cp:revision>
  <dcterms:modified xsi:type="dcterms:W3CDTF">2025-07-11T09:21:59Z</dcterms:modified>
</cp:coreProperties>
</file>